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5" r:id="rId3"/>
  </p:sldMasterIdLst>
  <p:notesMasterIdLst>
    <p:notesMasterId r:id="rId40"/>
  </p:notesMasterIdLst>
  <p:sldIdLst>
    <p:sldId id="332" r:id="rId4"/>
    <p:sldId id="327" r:id="rId5"/>
    <p:sldId id="319" r:id="rId6"/>
    <p:sldId id="261" r:id="rId7"/>
    <p:sldId id="265" r:id="rId8"/>
    <p:sldId id="320" r:id="rId9"/>
    <p:sldId id="303" r:id="rId10"/>
    <p:sldId id="304" r:id="rId11"/>
    <p:sldId id="266" r:id="rId12"/>
    <p:sldId id="276" r:id="rId13"/>
    <p:sldId id="307" r:id="rId14"/>
    <p:sldId id="309" r:id="rId15"/>
    <p:sldId id="323" r:id="rId16"/>
    <p:sldId id="324" r:id="rId17"/>
    <p:sldId id="325" r:id="rId18"/>
    <p:sldId id="282" r:id="rId19"/>
    <p:sldId id="326" r:id="rId20"/>
    <p:sldId id="299" r:id="rId21"/>
    <p:sldId id="300" r:id="rId22"/>
    <p:sldId id="317" r:id="rId23"/>
    <p:sldId id="318" r:id="rId24"/>
    <p:sldId id="287" r:id="rId25"/>
    <p:sldId id="288" r:id="rId26"/>
    <p:sldId id="289" r:id="rId27"/>
    <p:sldId id="290" r:id="rId28"/>
    <p:sldId id="310" r:id="rId29"/>
    <p:sldId id="313" r:id="rId30"/>
    <p:sldId id="312" r:id="rId31"/>
    <p:sldId id="314" r:id="rId32"/>
    <p:sldId id="315" r:id="rId33"/>
    <p:sldId id="316" r:id="rId34"/>
    <p:sldId id="292" r:id="rId35"/>
    <p:sldId id="293" r:id="rId36"/>
    <p:sldId id="294" r:id="rId37"/>
    <p:sldId id="295" r:id="rId38"/>
    <p:sldId id="33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FFFFCC"/>
    <a:srgbClr val="800000"/>
    <a:srgbClr val="CCFFCC"/>
    <a:srgbClr val="CCFF99"/>
    <a:srgbClr val="66FF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563" autoAdjust="0"/>
  </p:normalViewPr>
  <p:slideViewPr>
    <p:cSldViewPr snapToGrid="0">
      <p:cViewPr>
        <p:scale>
          <a:sx n="60" d="100"/>
          <a:sy n="60" d="100"/>
        </p:scale>
        <p:origin x="-144" y="-2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8161CC-3E15-4555-897F-76F230F3A33B}" type="datetimeFigureOut">
              <a:rPr lang="en-US" smtClean="0"/>
              <a:pPr/>
              <a:t>11/16/21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DBEED4-C9DD-4742-A04B-31CA7367D317}" type="slidenum">
              <a:rPr lang="en-US" smtClean="0"/>
              <a:pPr/>
              <a:t>‹#›</a:t>
            </a:fld>
            <a:endParaRPr lang="en-US"/>
          </a:p>
        </p:txBody>
      </p:sp>
    </p:spTree>
    <p:extLst>
      <p:ext uri="{BB962C8B-B14F-4D97-AF65-F5344CB8AC3E}">
        <p14:creationId xmlns:p14="http://schemas.microsoft.com/office/powerpoint/2010/main" val="4153684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381000" y="685800"/>
            <a:ext cx="6096000" cy="3429000"/>
          </a:xfrm>
          <a:solidFill>
            <a:srgbClr val="FFFFFF"/>
          </a:solidFill>
          <a:ln/>
        </p:spPr>
      </p:sp>
      <p:sp>
        <p:nvSpPr>
          <p:cNvPr id="89091" name="Notes Placeholder 2"/>
          <p:cNvSpPr>
            <a:spLocks noGrp="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endParaRPr lang="vi-VN">
              <a:cs typeface="Arial" charset="0"/>
            </a:endParaRPr>
          </a:p>
        </p:txBody>
      </p:sp>
      <p:sp>
        <p:nvSpPr>
          <p:cNvPr id="89092"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200" b="1">
                <a:solidFill>
                  <a:srgbClr val="CC99FF"/>
                </a:solidFill>
                <a:latin typeface="Arial" charset="0"/>
              </a:defRPr>
            </a:lvl1pPr>
            <a:lvl2pPr marL="742950" indent="-285750" eaLnBrk="0" hangingPunct="0">
              <a:defRPr sz="3200" b="1">
                <a:solidFill>
                  <a:srgbClr val="CC99FF"/>
                </a:solidFill>
                <a:latin typeface="Arial" charset="0"/>
              </a:defRPr>
            </a:lvl2pPr>
            <a:lvl3pPr marL="1143000" indent="-228600" eaLnBrk="0" hangingPunct="0">
              <a:defRPr sz="3200" b="1">
                <a:solidFill>
                  <a:srgbClr val="CC99FF"/>
                </a:solidFill>
                <a:latin typeface="Arial" charset="0"/>
              </a:defRPr>
            </a:lvl3pPr>
            <a:lvl4pPr marL="1600200" indent="-228600" eaLnBrk="0" hangingPunct="0">
              <a:defRPr sz="3200" b="1">
                <a:solidFill>
                  <a:srgbClr val="CC99FF"/>
                </a:solidFill>
                <a:latin typeface="Arial" charset="0"/>
              </a:defRPr>
            </a:lvl4pPr>
            <a:lvl5pPr marL="2057400" indent="-228600" eaLnBrk="0" hangingPunct="0">
              <a:defRPr sz="3200" b="1">
                <a:solidFill>
                  <a:srgbClr val="CC99FF"/>
                </a:solidFill>
                <a:latin typeface="Arial" charset="0"/>
              </a:defRPr>
            </a:lvl5pPr>
            <a:lvl6pPr marL="2514600" indent="-228600" eaLnBrk="0" fontAlgn="base" hangingPunct="0">
              <a:lnSpc>
                <a:spcPct val="90000"/>
              </a:lnSpc>
              <a:spcBef>
                <a:spcPct val="20000"/>
              </a:spcBef>
              <a:spcAft>
                <a:spcPct val="0"/>
              </a:spcAft>
              <a:defRPr sz="3200" b="1">
                <a:solidFill>
                  <a:srgbClr val="CC99FF"/>
                </a:solidFill>
                <a:latin typeface="Arial" charset="0"/>
              </a:defRPr>
            </a:lvl6pPr>
            <a:lvl7pPr marL="2971800" indent="-228600" eaLnBrk="0" fontAlgn="base" hangingPunct="0">
              <a:lnSpc>
                <a:spcPct val="90000"/>
              </a:lnSpc>
              <a:spcBef>
                <a:spcPct val="20000"/>
              </a:spcBef>
              <a:spcAft>
                <a:spcPct val="0"/>
              </a:spcAft>
              <a:defRPr sz="3200" b="1">
                <a:solidFill>
                  <a:srgbClr val="CC99FF"/>
                </a:solidFill>
                <a:latin typeface="Arial" charset="0"/>
              </a:defRPr>
            </a:lvl7pPr>
            <a:lvl8pPr marL="3429000" indent="-228600" eaLnBrk="0" fontAlgn="base" hangingPunct="0">
              <a:lnSpc>
                <a:spcPct val="90000"/>
              </a:lnSpc>
              <a:spcBef>
                <a:spcPct val="20000"/>
              </a:spcBef>
              <a:spcAft>
                <a:spcPct val="0"/>
              </a:spcAft>
              <a:defRPr sz="3200" b="1">
                <a:solidFill>
                  <a:srgbClr val="CC99FF"/>
                </a:solidFill>
                <a:latin typeface="Arial" charset="0"/>
              </a:defRPr>
            </a:lvl8pPr>
            <a:lvl9pPr marL="3886200" indent="-228600" eaLnBrk="0" fontAlgn="base" hangingPunct="0">
              <a:lnSpc>
                <a:spcPct val="90000"/>
              </a:lnSpc>
              <a:spcBef>
                <a:spcPct val="20000"/>
              </a:spcBef>
              <a:spcAft>
                <a:spcPct val="0"/>
              </a:spcAft>
              <a:defRPr sz="3200" b="1">
                <a:solidFill>
                  <a:srgbClr val="CC99FF"/>
                </a:solidFill>
                <a:latin typeface="Arial" charset="0"/>
              </a:defRPr>
            </a:lvl9pPr>
          </a:lstStyle>
          <a:p>
            <a:pPr algn="r" eaLnBrk="1" hangingPunct="1"/>
            <a:fld id="{649B56D9-B02E-4FDF-82B4-5A4795FF39C5}" type="slidenum">
              <a:rPr lang="en-US" sz="1200">
                <a:solidFill>
                  <a:schemeClr val="tx1"/>
                </a:solidFill>
                <a:latin typeface=".VnTime" pitchFamily="34" charset="0"/>
                <a:cs typeface="Arial" charset="0"/>
              </a:rPr>
              <a:pPr algn="r" eaLnBrk="1" hangingPunct="1"/>
              <a:t>8</a:t>
            </a:fld>
            <a:endParaRPr lang="en-US" sz="1200">
              <a:solidFill>
                <a:schemeClr val="tx1"/>
              </a:solidFill>
              <a:latin typeface=".VnTime" pitchFamily="34" charset="0"/>
              <a:cs typeface="Arial" charset="0"/>
            </a:endParaRPr>
          </a:p>
        </p:txBody>
      </p:sp>
    </p:spTree>
    <p:extLst>
      <p:ext uri="{BB962C8B-B14F-4D97-AF65-F5344CB8AC3E}">
        <p14:creationId xmlns:p14="http://schemas.microsoft.com/office/powerpoint/2010/main" val="898382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B9A7D9D-399A-4708-9393-37488ECDABD9}" type="datetimeFigureOut">
              <a:rPr lang="en-US" smtClean="0"/>
              <a:pPr/>
              <a:t>11/16/21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79059-B72C-45E1-A9F2-133730286500}" type="slidenum">
              <a:rPr lang="en-US" smtClean="0"/>
              <a:pPr/>
              <a:t>‹#›</a:t>
            </a:fld>
            <a:endParaRPr lang="en-US"/>
          </a:p>
        </p:txBody>
      </p:sp>
    </p:spTree>
    <p:extLst>
      <p:ext uri="{BB962C8B-B14F-4D97-AF65-F5344CB8AC3E}">
        <p14:creationId xmlns:p14="http://schemas.microsoft.com/office/powerpoint/2010/main" val="33185583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9A7D9D-399A-4708-9393-37488ECDABD9}" type="datetimeFigureOut">
              <a:rPr lang="en-US" smtClean="0"/>
              <a:pPr/>
              <a:t>11/16/21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79059-B72C-45E1-A9F2-133730286500}" type="slidenum">
              <a:rPr lang="en-US" smtClean="0"/>
              <a:pPr/>
              <a:t>‹#›</a:t>
            </a:fld>
            <a:endParaRPr lang="en-US"/>
          </a:p>
        </p:txBody>
      </p:sp>
    </p:spTree>
    <p:extLst>
      <p:ext uri="{BB962C8B-B14F-4D97-AF65-F5344CB8AC3E}">
        <p14:creationId xmlns:p14="http://schemas.microsoft.com/office/powerpoint/2010/main" val="58997634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9A7D9D-399A-4708-9393-37488ECDABD9}" type="datetimeFigureOut">
              <a:rPr lang="en-US" smtClean="0"/>
              <a:pPr/>
              <a:t>11/16/21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79059-B72C-45E1-A9F2-133730286500}" type="slidenum">
              <a:rPr lang="en-US" smtClean="0"/>
              <a:pPr/>
              <a:t>‹#›</a:t>
            </a:fld>
            <a:endParaRPr lang="en-US"/>
          </a:p>
        </p:txBody>
      </p:sp>
    </p:spTree>
    <p:extLst>
      <p:ext uri="{BB962C8B-B14F-4D97-AF65-F5344CB8AC3E}">
        <p14:creationId xmlns:p14="http://schemas.microsoft.com/office/powerpoint/2010/main" val="33212965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913E8DE-B491-4C6E-B3C0-8C4339D6BA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37830086"/>
      </p:ext>
    </p:extLst>
  </p:cSld>
  <p:clrMapOvr>
    <a:masterClrMapping/>
  </p:clrMapOvr>
  <p:transition>
    <p:wheel spokes="8"/>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458DE8-2CE1-40B8-BE2D-F56A8A3C68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08003870"/>
      </p:ext>
    </p:extLst>
  </p:cSld>
  <p:clrMapOvr>
    <a:masterClrMapping/>
  </p:clrMapOvr>
  <p:transition>
    <p:wheel spokes="8"/>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6177269-E72D-46F9-826C-5C4EF871AD8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12899398"/>
      </p:ext>
    </p:extLst>
  </p:cSld>
  <p:clrMapOvr>
    <a:masterClrMapping/>
  </p:clrMapOvr>
  <p:transition>
    <p:wheel spokes="8"/>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BF358EA-F07C-440D-8E7A-80C7C75262D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18710525"/>
      </p:ext>
    </p:extLst>
  </p:cSld>
  <p:clrMapOvr>
    <a:masterClrMapping/>
  </p:clrMapOvr>
  <p:transition>
    <p:wheel spokes="8"/>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0C81ADF-F935-465A-9A15-233D3DB5DCC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36758017"/>
      </p:ext>
    </p:extLst>
  </p:cSld>
  <p:clrMapOvr>
    <a:masterClrMapping/>
  </p:clrMapOvr>
  <p:transition>
    <p:wheel spokes="8"/>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6AFC371-CC77-4B6B-8C8C-FB1614E062B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00457240"/>
      </p:ext>
    </p:extLst>
  </p:cSld>
  <p:clrMapOvr>
    <a:masterClrMapping/>
  </p:clrMapOvr>
  <p:transition>
    <p:wheel spokes="8"/>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9413ECF-B7A7-4087-A49B-2C2AE54BAC0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77939492"/>
      </p:ext>
    </p:extLst>
  </p:cSld>
  <p:clrMapOvr>
    <a:masterClrMapping/>
  </p:clrMapOvr>
  <p:transition>
    <p:wheel spokes="8"/>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807DB6E-50B1-4FAA-A9B1-F304A3690F1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493258"/>
      </p:ext>
    </p:extLst>
  </p:cSld>
  <p:clrMapOvr>
    <a:masterClrMapping/>
  </p:clrMapOvr>
  <p:transition>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9A7D9D-399A-4708-9393-37488ECDABD9}" type="datetimeFigureOut">
              <a:rPr lang="en-US" smtClean="0"/>
              <a:pPr/>
              <a:t>11/16/21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79059-B72C-45E1-A9F2-133730286500}" type="slidenum">
              <a:rPr lang="en-US" smtClean="0"/>
              <a:pPr/>
              <a:t>‹#›</a:t>
            </a:fld>
            <a:endParaRPr lang="en-US"/>
          </a:p>
        </p:txBody>
      </p:sp>
    </p:spTree>
    <p:extLst>
      <p:ext uri="{BB962C8B-B14F-4D97-AF65-F5344CB8AC3E}">
        <p14:creationId xmlns:p14="http://schemas.microsoft.com/office/powerpoint/2010/main" val="314343059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3DA6B3D-872C-415B-8E07-1359B0350E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08154792"/>
      </p:ext>
    </p:extLst>
  </p:cSld>
  <p:clrMapOvr>
    <a:masterClrMapping/>
  </p:clrMapOvr>
  <p:transition>
    <p:wheel spokes="8"/>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E991F05-F0D2-4E1E-B8F7-CBAF1C0F7D8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34796907"/>
      </p:ext>
    </p:extLst>
  </p:cSld>
  <p:clrMapOvr>
    <a:masterClrMapping/>
  </p:clrMapOvr>
  <p:transition>
    <p:wheel spokes="8"/>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5296B0-04A4-4BEF-91B6-1FFD8D3F7A5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058045"/>
      </p:ext>
    </p:extLst>
  </p:cSld>
  <p:clrMapOvr>
    <a:masterClrMapping/>
  </p:clrMapOvr>
  <p:transition>
    <p:wheel spokes="8"/>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Freeform 303"/>
          <p:cNvSpPr>
            <a:spLocks/>
          </p:cNvSpPr>
          <p:nvPr/>
        </p:nvSpPr>
        <p:spPr bwMode="gray">
          <a:xfrm>
            <a:off x="0" y="4038600"/>
            <a:ext cx="11694584" cy="2833688"/>
          </a:xfrm>
          <a:custGeom>
            <a:avLst/>
            <a:gdLst>
              <a:gd name="T0" fmla="*/ 0 w 5511"/>
              <a:gd name="T1" fmla="*/ 2147483647 h 1785"/>
              <a:gd name="T2" fmla="*/ 2147483647 w 5511"/>
              <a:gd name="T3" fmla="*/ 2147483647 h 1785"/>
              <a:gd name="T4" fmla="*/ 2147483647 w 5511"/>
              <a:gd name="T5" fmla="*/ 0 h 1785"/>
              <a:gd name="T6" fmla="*/ 2147483647 w 5511"/>
              <a:gd name="T7" fmla="*/ 2147483647 h 1785"/>
              <a:gd name="T8" fmla="*/ 0 w 5511"/>
              <a:gd name="T9" fmla="*/ 2147483647 h 17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11" h="1785">
                <a:moveTo>
                  <a:pt x="0" y="1776"/>
                </a:moveTo>
                <a:lnTo>
                  <a:pt x="1829" y="3"/>
                </a:lnTo>
                <a:lnTo>
                  <a:pt x="4752" y="0"/>
                </a:lnTo>
                <a:lnTo>
                  <a:pt x="5511" y="1785"/>
                </a:lnTo>
                <a:lnTo>
                  <a:pt x="0" y="1776"/>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cs typeface="Arial" charset="0"/>
            </a:endParaRPr>
          </a:p>
        </p:txBody>
      </p:sp>
      <p:sp>
        <p:nvSpPr>
          <p:cNvPr id="5" name="Freeform 298"/>
          <p:cNvSpPr>
            <a:spLocks/>
          </p:cNvSpPr>
          <p:nvPr/>
        </p:nvSpPr>
        <p:spPr bwMode="gray">
          <a:xfrm>
            <a:off x="0" y="-9525"/>
            <a:ext cx="1593851" cy="971550"/>
          </a:xfrm>
          <a:custGeom>
            <a:avLst/>
            <a:gdLst>
              <a:gd name="T0" fmla="*/ 0 w 753"/>
              <a:gd name="T1" fmla="*/ 2147483647 h 612"/>
              <a:gd name="T2" fmla="*/ 2147483647 w 753"/>
              <a:gd name="T3" fmla="*/ 2147483647 h 612"/>
              <a:gd name="T4" fmla="*/ 2147483647 w 753"/>
              <a:gd name="T5" fmla="*/ 0 h 612"/>
              <a:gd name="T6" fmla="*/ 0 w 753"/>
              <a:gd name="T7" fmla="*/ 2147483647 h 612"/>
              <a:gd name="T8" fmla="*/ 0 w 753"/>
              <a:gd name="T9" fmla="*/ 2147483647 h 6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3" h="612">
                <a:moveTo>
                  <a:pt x="0" y="612"/>
                </a:moveTo>
                <a:lnTo>
                  <a:pt x="753" y="441"/>
                </a:lnTo>
                <a:lnTo>
                  <a:pt x="629" y="0"/>
                </a:lnTo>
                <a:lnTo>
                  <a:pt x="0" y="6"/>
                </a:lnTo>
                <a:lnTo>
                  <a:pt x="0" y="612"/>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cs typeface="Arial" charset="0"/>
            </a:endParaRPr>
          </a:p>
        </p:txBody>
      </p:sp>
      <p:sp>
        <p:nvSpPr>
          <p:cNvPr id="6" name="Freeform 300"/>
          <p:cNvSpPr>
            <a:spLocks/>
          </p:cNvSpPr>
          <p:nvPr/>
        </p:nvSpPr>
        <p:spPr bwMode="ltGray">
          <a:xfrm>
            <a:off x="1" y="804864"/>
            <a:ext cx="1714500" cy="738187"/>
          </a:xfrm>
          <a:custGeom>
            <a:avLst/>
            <a:gdLst>
              <a:gd name="T0" fmla="*/ 0 w 810"/>
              <a:gd name="T1" fmla="*/ 2147483647 h 465"/>
              <a:gd name="T2" fmla="*/ 2147483647 w 810"/>
              <a:gd name="T3" fmla="*/ 2147483647 h 465"/>
              <a:gd name="T4" fmla="*/ 2147483647 w 810"/>
              <a:gd name="T5" fmla="*/ 0 h 465"/>
              <a:gd name="T6" fmla="*/ 0 w 810"/>
              <a:gd name="T7" fmla="*/ 2147483647 h 465"/>
              <a:gd name="T8" fmla="*/ 0 w 810"/>
              <a:gd name="T9" fmla="*/ 2147483647 h 4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0" h="465">
                <a:moveTo>
                  <a:pt x="0" y="465"/>
                </a:moveTo>
                <a:lnTo>
                  <a:pt x="810" y="141"/>
                </a:lnTo>
                <a:lnTo>
                  <a:pt x="774" y="0"/>
                </a:lnTo>
                <a:lnTo>
                  <a:pt x="0" y="173"/>
                </a:lnTo>
                <a:lnTo>
                  <a:pt x="0" y="465"/>
                </a:ln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cs typeface="Arial" charset="0"/>
            </a:endParaRPr>
          </a:p>
        </p:txBody>
      </p:sp>
      <p:sp>
        <p:nvSpPr>
          <p:cNvPr id="7" name="Freeform 301"/>
          <p:cNvSpPr>
            <a:spLocks/>
          </p:cNvSpPr>
          <p:nvPr/>
        </p:nvSpPr>
        <p:spPr bwMode="gray">
          <a:xfrm>
            <a:off x="10033000" y="4033839"/>
            <a:ext cx="2159000" cy="2071687"/>
          </a:xfrm>
          <a:custGeom>
            <a:avLst/>
            <a:gdLst>
              <a:gd name="T0" fmla="*/ 0 w 1020"/>
              <a:gd name="T1" fmla="*/ 0 h 1305"/>
              <a:gd name="T2" fmla="*/ 2147483647 w 1020"/>
              <a:gd name="T3" fmla="*/ 2147483647 h 1305"/>
              <a:gd name="T4" fmla="*/ 2147483647 w 1020"/>
              <a:gd name="T5" fmla="*/ 2147483647 h 1305"/>
              <a:gd name="T6" fmla="*/ 2147483647 w 1020"/>
              <a:gd name="T7" fmla="*/ 0 h 1305"/>
              <a:gd name="T8" fmla="*/ 0 w 1020"/>
              <a:gd name="T9" fmla="*/ 0 h 13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0" h="1305">
                <a:moveTo>
                  <a:pt x="0" y="0"/>
                </a:moveTo>
                <a:lnTo>
                  <a:pt x="567" y="1305"/>
                </a:lnTo>
                <a:lnTo>
                  <a:pt x="1020" y="1164"/>
                </a:lnTo>
                <a:lnTo>
                  <a:pt x="1020" y="0"/>
                </a:lnTo>
                <a:lnTo>
                  <a:pt x="0"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cs typeface="Arial" charset="0"/>
            </a:endParaRPr>
          </a:p>
        </p:txBody>
      </p:sp>
      <p:sp>
        <p:nvSpPr>
          <p:cNvPr id="8" name="Freeform 302"/>
          <p:cNvSpPr>
            <a:spLocks/>
          </p:cNvSpPr>
          <p:nvPr/>
        </p:nvSpPr>
        <p:spPr bwMode="gray">
          <a:xfrm>
            <a:off x="11283952" y="6000750"/>
            <a:ext cx="908049" cy="865188"/>
          </a:xfrm>
          <a:custGeom>
            <a:avLst/>
            <a:gdLst>
              <a:gd name="T0" fmla="*/ 2147483647 w 429"/>
              <a:gd name="T1" fmla="*/ 0 h 542"/>
              <a:gd name="T2" fmla="*/ 0 w 429"/>
              <a:gd name="T3" fmla="*/ 2147483647 h 542"/>
              <a:gd name="T4" fmla="*/ 2147483647 w 429"/>
              <a:gd name="T5" fmla="*/ 2147483647 h 542"/>
              <a:gd name="T6" fmla="*/ 2147483647 w 429"/>
              <a:gd name="T7" fmla="*/ 2147483647 h 542"/>
              <a:gd name="T8" fmla="*/ 2147483647 w 429"/>
              <a:gd name="T9" fmla="*/ 0 h 5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9" h="542">
                <a:moveTo>
                  <a:pt x="429" y="0"/>
                </a:moveTo>
                <a:lnTo>
                  <a:pt x="0" y="129"/>
                </a:lnTo>
                <a:lnTo>
                  <a:pt x="180" y="542"/>
                </a:lnTo>
                <a:lnTo>
                  <a:pt x="429" y="540"/>
                </a:lnTo>
                <a:lnTo>
                  <a:pt x="429"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cs typeface="Arial" charset="0"/>
            </a:endParaRPr>
          </a:p>
        </p:txBody>
      </p:sp>
      <p:sp>
        <p:nvSpPr>
          <p:cNvPr id="9" name="Text Box 14"/>
          <p:cNvSpPr txBox="1">
            <a:spLocks noChangeArrowheads="1"/>
          </p:cNvSpPr>
          <p:nvPr/>
        </p:nvSpPr>
        <p:spPr bwMode="gray">
          <a:xfrm>
            <a:off x="10642600" y="6407150"/>
            <a:ext cx="14224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sz="2100" b="0" i="1">
                <a:solidFill>
                  <a:srgbClr val="D7181F"/>
                </a:solidFill>
                <a:latin typeface="Arial Black" pitchFamily="34" charset="0"/>
              </a:rPr>
              <a:t>LOGO</a:t>
            </a:r>
          </a:p>
        </p:txBody>
      </p:sp>
      <p:sp>
        <p:nvSpPr>
          <p:cNvPr id="10" name="Rectangle 304" descr="01"/>
          <p:cNvSpPr>
            <a:spLocks noChangeArrowheads="1"/>
          </p:cNvSpPr>
          <p:nvPr/>
        </p:nvSpPr>
        <p:spPr bwMode="gray">
          <a:xfrm>
            <a:off x="1" y="1801813"/>
            <a:ext cx="3867151" cy="2246312"/>
          </a:xfrm>
          <a:prstGeom prst="rect">
            <a:avLst/>
          </a:prstGeom>
          <a:blipFill dpi="0" rotWithShape="1">
            <a:blip r:embed="rId2"/>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 name="Rectangle 305"/>
          <p:cNvSpPr>
            <a:spLocks noChangeArrowheads="1"/>
          </p:cNvSpPr>
          <p:nvPr/>
        </p:nvSpPr>
        <p:spPr bwMode="gray">
          <a:xfrm>
            <a:off x="3860800" y="1797051"/>
            <a:ext cx="8348133" cy="2251075"/>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pic>
        <p:nvPicPr>
          <p:cNvPr id="12" name="Picture 306"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7601" y="4143375"/>
            <a:ext cx="29845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296"/>
          <p:cNvSpPr>
            <a:spLocks/>
          </p:cNvSpPr>
          <p:nvPr/>
        </p:nvSpPr>
        <p:spPr bwMode="gray">
          <a:xfrm>
            <a:off x="1331385" y="-9525"/>
            <a:ext cx="1873249" cy="1038225"/>
          </a:xfrm>
          <a:custGeom>
            <a:avLst/>
            <a:gdLst>
              <a:gd name="T0" fmla="*/ 0 w 885"/>
              <a:gd name="T1" fmla="*/ 0 h 654"/>
              <a:gd name="T2" fmla="*/ 2147483647 w 885"/>
              <a:gd name="T3" fmla="*/ 2147483647 h 654"/>
              <a:gd name="T4" fmla="*/ 2147483647 w 885"/>
              <a:gd name="T5" fmla="*/ 2147483647 h 654"/>
              <a:gd name="T6" fmla="*/ 2147483647 w 885"/>
              <a:gd name="T7" fmla="*/ 2147483647 h 654"/>
              <a:gd name="T8" fmla="*/ 0 w 885"/>
              <a:gd name="T9" fmla="*/ 0 h 6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5" h="654">
                <a:moveTo>
                  <a:pt x="0" y="0"/>
                </a:moveTo>
                <a:lnTo>
                  <a:pt x="181" y="654"/>
                </a:lnTo>
                <a:lnTo>
                  <a:pt x="885" y="368"/>
                </a:lnTo>
                <a:lnTo>
                  <a:pt x="742" y="3"/>
                </a:lnTo>
                <a:lnTo>
                  <a:pt x="0"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cs typeface="Arial" charset="0"/>
            </a:endParaRPr>
          </a:p>
        </p:txBody>
      </p:sp>
      <p:sp>
        <p:nvSpPr>
          <p:cNvPr id="3075" name="Rectangle 3"/>
          <p:cNvSpPr>
            <a:spLocks noGrp="1" noChangeArrowheads="1"/>
          </p:cNvSpPr>
          <p:nvPr>
            <p:ph type="subTitle" idx="1"/>
          </p:nvPr>
        </p:nvSpPr>
        <p:spPr bwMode="gray">
          <a:xfrm>
            <a:off x="2641600" y="6172200"/>
            <a:ext cx="6197600" cy="381000"/>
          </a:xfrm>
          <a:extLst>
            <a:ext uri="{AF507438-7753-43E0-B8FC-AC1667EBCBE1}">
              <a14:hiddenEffects xmlns:a14="http://schemas.microsoft.com/office/drawing/2010/main">
                <a:effectLst>
                  <a:outerShdw dist="17961" dir="2700000" algn="ctr" rotWithShape="0">
                    <a:srgbClr val="000000"/>
                  </a:outerShdw>
                </a:effectLst>
              </a14:hiddenEffects>
            </a:ext>
          </a:extLst>
        </p:spPr>
        <p:txBody>
          <a:bodyPr/>
          <a:lstStyle>
            <a:lvl1pPr marL="0" indent="0" algn="ctr">
              <a:buFont typeface="Wingdings" pitchFamily="2" charset="2"/>
              <a:buNone/>
              <a:defRPr sz="2000">
                <a:solidFill>
                  <a:srgbClr val="000000"/>
                </a:solidFill>
              </a:defRPr>
            </a:lvl1pPr>
          </a:lstStyle>
          <a:p>
            <a:pPr lvl="0"/>
            <a:r>
              <a:rPr lang="en-US" noProof="0"/>
              <a:t>Click to edit Master subtitle style</a:t>
            </a:r>
          </a:p>
        </p:txBody>
      </p:sp>
      <p:sp>
        <p:nvSpPr>
          <p:cNvPr id="3074" name="Rectangle 2"/>
          <p:cNvSpPr>
            <a:spLocks noGrp="1" noChangeArrowheads="1"/>
          </p:cNvSpPr>
          <p:nvPr>
            <p:ph type="ctrTitle"/>
          </p:nvPr>
        </p:nvSpPr>
        <p:spPr>
          <a:xfrm>
            <a:off x="1727200" y="1066800"/>
            <a:ext cx="9144000" cy="609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outerShdw>
                </a:effectLst>
              </a14:hiddenEffects>
            </a:ext>
          </a:extLst>
        </p:spPr>
        <p:txBody>
          <a:bodyPr/>
          <a:lstStyle>
            <a:lvl1pPr algn="ctr">
              <a:defRPr sz="3600" b="1"/>
            </a:lvl1pPr>
          </a:lstStyle>
          <a:p>
            <a:pPr lvl="0"/>
            <a:r>
              <a:rPr lang="en-US" noProof="0"/>
              <a:t>Click to edit Master title style</a:t>
            </a:r>
          </a:p>
        </p:txBody>
      </p:sp>
      <p:sp>
        <p:nvSpPr>
          <p:cNvPr id="14" name="Rectangle 6"/>
          <p:cNvSpPr>
            <a:spLocks noGrp="1" noChangeArrowheads="1"/>
          </p:cNvSpPr>
          <p:nvPr>
            <p:ph type="sldNum" sz="quarter" idx="10"/>
          </p:nvPr>
        </p:nvSpPr>
        <p:spPr>
          <a:xfrm>
            <a:off x="6299200" y="6553201"/>
            <a:ext cx="508000" cy="244475"/>
          </a:xfrm>
        </p:spPr>
        <p:txBody>
          <a:bodyPr/>
          <a:lstStyle>
            <a:lvl1pPr>
              <a:defRPr sz="1200" b="1">
                <a:solidFill>
                  <a:srgbClr val="000000"/>
                </a:solidFill>
                <a:latin typeface="Arial" pitchFamily="34" charset="0"/>
                <a:cs typeface="Arial" pitchFamily="34" charset="0"/>
              </a:defRPr>
            </a:lvl1pPr>
          </a:lstStyle>
          <a:p>
            <a:pPr>
              <a:defRPr/>
            </a:pPr>
            <a:fld id="{18E2C523-5DC8-41B3-95A8-059E08568F77}" type="slidenum">
              <a:rPr lang="en-US"/>
              <a:pPr>
                <a:defRPr/>
              </a:pPr>
              <a:t>‹#›</a:t>
            </a:fld>
            <a:endParaRPr lang="en-US"/>
          </a:p>
        </p:txBody>
      </p:sp>
      <p:sp>
        <p:nvSpPr>
          <p:cNvPr id="15" name="Rectangle 5"/>
          <p:cNvSpPr>
            <a:spLocks noGrp="1" noChangeArrowheads="1"/>
          </p:cNvSpPr>
          <p:nvPr>
            <p:ph type="ftr" sz="quarter" idx="11"/>
          </p:nvPr>
        </p:nvSpPr>
        <p:spPr>
          <a:xfrm>
            <a:off x="203200" y="6537326"/>
            <a:ext cx="2844800" cy="244475"/>
          </a:xfrm>
        </p:spPr>
        <p:txBody>
          <a:bodyPr/>
          <a:lstStyle>
            <a:lvl1pPr>
              <a:defRPr sz="2100" b="0" i="1">
                <a:solidFill>
                  <a:srgbClr val="000000"/>
                </a:solidFill>
                <a:latin typeface="Arial Black" pitchFamily="34" charset="0"/>
                <a:cs typeface="Arial" pitchFamily="34" charset="0"/>
              </a:defRPr>
            </a:lvl1pPr>
          </a:lstStyle>
          <a:p>
            <a:pPr>
              <a:defRPr/>
            </a:pPr>
            <a:endParaRPr lang="en-US"/>
          </a:p>
        </p:txBody>
      </p:sp>
    </p:spTree>
    <p:extLst>
      <p:ext uri="{BB962C8B-B14F-4D97-AF65-F5344CB8AC3E}">
        <p14:creationId xmlns:p14="http://schemas.microsoft.com/office/powerpoint/2010/main" val="87244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000"/>
                            </p:stCondLst>
                            <p:childTnLst>
                              <p:par>
                                <p:cTn id="29" presetID="3" presetClass="entr" presetSubtype="5" fill="hold" nodeType="afterEffect">
                                  <p:stCondLst>
                                    <p:cond delay="500"/>
                                  </p:stCondLst>
                                  <p:childTnLst>
                                    <p:set>
                                      <p:cBhvr>
                                        <p:cTn id="30" dur="1" fill="hold">
                                          <p:stCondLst>
                                            <p:cond delay="0"/>
                                          </p:stCondLst>
                                        </p:cTn>
                                        <p:tgtEl>
                                          <p:spTgt spid="12"/>
                                        </p:tgtEl>
                                        <p:attrNameLst>
                                          <p:attrName>style.visibility</p:attrName>
                                        </p:attrNameLst>
                                      </p:cBhvr>
                                      <p:to>
                                        <p:strVal val="visible"/>
                                      </p:to>
                                    </p:set>
                                    <p:animEffect transition="in" filter="blinds(vertic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3"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a:defRPr b="1">
                <a:latin typeface="Arial" pitchFamily="34" charset="0"/>
                <a:cs typeface="Arial" pitchFamily="34" charset="0"/>
              </a:defRPr>
            </a:lvl1pPr>
          </a:lstStyle>
          <a:p>
            <a:pPr>
              <a:defRPr/>
            </a:pPr>
            <a:fld id="{9A41ADC9-BFC4-4BBB-B08E-4C7628A33252}"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7487465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a:defRPr b="1">
                <a:latin typeface="Arial" pitchFamily="34" charset="0"/>
                <a:cs typeface="Arial" pitchFamily="34" charset="0"/>
              </a:defRPr>
            </a:lvl1pPr>
          </a:lstStyle>
          <a:p>
            <a:pPr>
              <a:defRPr/>
            </a:pPr>
            <a:fld id="{0888C953-7F38-4705-BBDE-0BEA9E107D7F}"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7517013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5537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45200" y="1066800"/>
            <a:ext cx="5537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atin typeface="Arial" pitchFamily="34" charset="0"/>
                <a:cs typeface="Arial" pitchFamily="34" charset="0"/>
              </a:defRPr>
            </a:lvl1pPr>
          </a:lstStyle>
          <a:p>
            <a:pPr>
              <a:defRPr/>
            </a:pPr>
            <a:r>
              <a:rPr lang="en-US"/>
              <a:t>www.themegallery.com</a:t>
            </a:r>
          </a:p>
        </p:txBody>
      </p:sp>
      <p:sp>
        <p:nvSpPr>
          <p:cNvPr id="6" name="Slide Number Placeholder 5"/>
          <p:cNvSpPr>
            <a:spLocks noGrp="1"/>
          </p:cNvSpPr>
          <p:nvPr>
            <p:ph type="sldNum" sz="quarter" idx="11"/>
          </p:nvPr>
        </p:nvSpPr>
        <p:spPr/>
        <p:txBody>
          <a:bodyPr/>
          <a:lstStyle>
            <a:lvl1pPr>
              <a:defRPr b="1">
                <a:latin typeface="Arial" pitchFamily="34" charset="0"/>
                <a:cs typeface="Arial" pitchFamily="34" charset="0"/>
              </a:defRPr>
            </a:lvl1pPr>
          </a:lstStyle>
          <a:p>
            <a:pPr>
              <a:defRPr/>
            </a:pPr>
            <a:fld id="{B00B108C-561E-4DDD-A452-E0E128A6A811}" type="slidenum">
              <a:rPr lang="en-US"/>
              <a:pPr>
                <a:defRPr/>
              </a:pPr>
              <a:t>‹#›</a:t>
            </a:fld>
            <a:endParaRPr lang="en-US"/>
          </a:p>
        </p:txBody>
      </p:sp>
      <p:sp>
        <p:nvSpPr>
          <p:cNvPr id="7" name="Date Placeholder 6"/>
          <p:cNvSpPr>
            <a:spLocks noGrp="1"/>
          </p:cNvSpPr>
          <p:nvPr>
            <p:ph type="dt" sz="half" idx="12"/>
          </p:nvPr>
        </p:nvSpPr>
        <p:spPr/>
        <p:txBody>
          <a:bodyPr/>
          <a:lstStyle>
            <a:lvl1pPr>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6273288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atin typeface="Arial" pitchFamily="34" charset="0"/>
                <a:cs typeface="Arial" pitchFamily="34" charset="0"/>
              </a:defRPr>
            </a:lvl1pPr>
          </a:lstStyle>
          <a:p>
            <a:pPr>
              <a:defRPr/>
            </a:pPr>
            <a:r>
              <a:rPr lang="en-US"/>
              <a:t>www.themegallery.com</a:t>
            </a:r>
          </a:p>
        </p:txBody>
      </p:sp>
      <p:sp>
        <p:nvSpPr>
          <p:cNvPr id="8" name="Slide Number Placeholder 7"/>
          <p:cNvSpPr>
            <a:spLocks noGrp="1"/>
          </p:cNvSpPr>
          <p:nvPr>
            <p:ph type="sldNum" sz="quarter" idx="11"/>
          </p:nvPr>
        </p:nvSpPr>
        <p:spPr/>
        <p:txBody>
          <a:bodyPr/>
          <a:lstStyle>
            <a:lvl1pPr>
              <a:defRPr b="1">
                <a:latin typeface="Arial" pitchFamily="34" charset="0"/>
                <a:cs typeface="Arial" pitchFamily="34" charset="0"/>
              </a:defRPr>
            </a:lvl1pPr>
          </a:lstStyle>
          <a:p>
            <a:pPr>
              <a:defRPr/>
            </a:pPr>
            <a:fld id="{3C9EB2CD-43CD-49F5-9AED-B5CB3A245F23}" type="slidenum">
              <a:rPr lang="en-US"/>
              <a:pPr>
                <a:defRPr/>
              </a:pPr>
              <a:t>‹#›</a:t>
            </a:fld>
            <a:endParaRPr lang="en-US"/>
          </a:p>
        </p:txBody>
      </p:sp>
      <p:sp>
        <p:nvSpPr>
          <p:cNvPr id="9" name="Date Placeholder 8"/>
          <p:cNvSpPr>
            <a:spLocks noGrp="1"/>
          </p:cNvSpPr>
          <p:nvPr>
            <p:ph type="dt" sz="half" idx="12"/>
          </p:nvPr>
        </p:nvSpPr>
        <p:spPr/>
        <p:txBody>
          <a:bodyPr/>
          <a:lstStyle>
            <a:lvl1pPr>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42153814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atin typeface="Arial" pitchFamily="34" charset="0"/>
                <a:cs typeface="Arial" pitchFamily="34" charset="0"/>
              </a:defRPr>
            </a:lvl1pPr>
          </a:lstStyle>
          <a:p>
            <a:pPr>
              <a:defRPr/>
            </a:pPr>
            <a:r>
              <a:rPr lang="en-US"/>
              <a:t>www.themegallery.com</a:t>
            </a:r>
          </a:p>
        </p:txBody>
      </p:sp>
      <p:sp>
        <p:nvSpPr>
          <p:cNvPr id="4" name="Slide Number Placeholder 3"/>
          <p:cNvSpPr>
            <a:spLocks noGrp="1"/>
          </p:cNvSpPr>
          <p:nvPr>
            <p:ph type="sldNum" sz="quarter" idx="11"/>
          </p:nvPr>
        </p:nvSpPr>
        <p:spPr/>
        <p:txBody>
          <a:bodyPr/>
          <a:lstStyle>
            <a:lvl1pPr>
              <a:defRPr b="1">
                <a:latin typeface="Arial" pitchFamily="34" charset="0"/>
                <a:cs typeface="Arial" pitchFamily="34" charset="0"/>
              </a:defRPr>
            </a:lvl1pPr>
          </a:lstStyle>
          <a:p>
            <a:pPr>
              <a:defRPr/>
            </a:pPr>
            <a:fld id="{EF766C9C-EFF5-44DB-8B80-B87E28BE6500}" type="slidenum">
              <a:rPr lang="en-US"/>
              <a:pPr>
                <a:defRPr/>
              </a:pPr>
              <a:t>‹#›</a:t>
            </a:fld>
            <a:endParaRPr lang="en-US"/>
          </a:p>
        </p:txBody>
      </p:sp>
      <p:sp>
        <p:nvSpPr>
          <p:cNvPr id="5" name="Date Placeholder 4"/>
          <p:cNvSpPr>
            <a:spLocks noGrp="1"/>
          </p:cNvSpPr>
          <p:nvPr>
            <p:ph type="dt" sz="half" idx="12"/>
          </p:nvPr>
        </p:nvSpPr>
        <p:spPr/>
        <p:txBody>
          <a:bodyPr/>
          <a:lstStyle>
            <a:lvl1pPr>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2275637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atin typeface="Arial" pitchFamily="34" charset="0"/>
                <a:cs typeface="Arial" pitchFamily="34" charset="0"/>
              </a:defRPr>
            </a:lvl1pPr>
          </a:lstStyle>
          <a:p>
            <a:pPr>
              <a:defRPr/>
            </a:pPr>
            <a:r>
              <a:rPr lang="en-US"/>
              <a:t>www.themegallery.com</a:t>
            </a:r>
          </a:p>
        </p:txBody>
      </p:sp>
      <p:sp>
        <p:nvSpPr>
          <p:cNvPr id="3" name="Slide Number Placeholder 2"/>
          <p:cNvSpPr>
            <a:spLocks noGrp="1"/>
          </p:cNvSpPr>
          <p:nvPr>
            <p:ph type="sldNum" sz="quarter" idx="11"/>
          </p:nvPr>
        </p:nvSpPr>
        <p:spPr/>
        <p:txBody>
          <a:bodyPr/>
          <a:lstStyle>
            <a:lvl1pPr>
              <a:defRPr b="1">
                <a:latin typeface="Arial" pitchFamily="34" charset="0"/>
                <a:cs typeface="Arial" pitchFamily="34" charset="0"/>
              </a:defRPr>
            </a:lvl1pPr>
          </a:lstStyle>
          <a:p>
            <a:pPr>
              <a:defRPr/>
            </a:pPr>
            <a:fld id="{2266576F-3989-4D47-BD8B-680A84D4076F}" type="slidenum">
              <a:rPr lang="en-US"/>
              <a:pPr>
                <a:defRPr/>
              </a:pPr>
              <a:t>‹#›</a:t>
            </a:fld>
            <a:endParaRPr lang="en-US"/>
          </a:p>
        </p:txBody>
      </p:sp>
      <p:sp>
        <p:nvSpPr>
          <p:cNvPr id="4" name="Date Placeholder 3"/>
          <p:cNvSpPr>
            <a:spLocks noGrp="1"/>
          </p:cNvSpPr>
          <p:nvPr>
            <p:ph type="dt" sz="half" idx="12"/>
          </p:nvPr>
        </p:nvSpPr>
        <p:spPr/>
        <p:txBody>
          <a:bodyPr/>
          <a:lstStyle>
            <a:lvl1pPr>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305444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2" y="4589468"/>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9A7D9D-399A-4708-9393-37488ECDABD9}" type="datetimeFigureOut">
              <a:rPr lang="en-US" smtClean="0"/>
              <a:pPr/>
              <a:t>11/16/21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79059-B72C-45E1-A9F2-133730286500}" type="slidenum">
              <a:rPr lang="en-US" smtClean="0"/>
              <a:pPr/>
              <a:t>‹#›</a:t>
            </a:fld>
            <a:endParaRPr lang="en-US"/>
          </a:p>
        </p:txBody>
      </p:sp>
    </p:spTree>
    <p:extLst>
      <p:ext uri="{BB962C8B-B14F-4D97-AF65-F5344CB8AC3E}">
        <p14:creationId xmlns:p14="http://schemas.microsoft.com/office/powerpoint/2010/main" val="109297180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atin typeface="Arial" pitchFamily="34" charset="0"/>
                <a:cs typeface="Arial" pitchFamily="34" charset="0"/>
              </a:defRPr>
            </a:lvl1pPr>
          </a:lstStyle>
          <a:p>
            <a:pPr>
              <a:defRPr/>
            </a:pPr>
            <a:r>
              <a:rPr lang="en-US"/>
              <a:t>www.themegallery.com</a:t>
            </a:r>
          </a:p>
        </p:txBody>
      </p:sp>
      <p:sp>
        <p:nvSpPr>
          <p:cNvPr id="6" name="Slide Number Placeholder 5"/>
          <p:cNvSpPr>
            <a:spLocks noGrp="1"/>
          </p:cNvSpPr>
          <p:nvPr>
            <p:ph type="sldNum" sz="quarter" idx="11"/>
          </p:nvPr>
        </p:nvSpPr>
        <p:spPr/>
        <p:txBody>
          <a:bodyPr/>
          <a:lstStyle>
            <a:lvl1pPr>
              <a:defRPr b="1">
                <a:latin typeface="Arial" pitchFamily="34" charset="0"/>
                <a:cs typeface="Arial" pitchFamily="34" charset="0"/>
              </a:defRPr>
            </a:lvl1pPr>
          </a:lstStyle>
          <a:p>
            <a:pPr>
              <a:defRPr/>
            </a:pPr>
            <a:fld id="{9481FC2A-299A-423E-8476-3176B4F312D9}" type="slidenum">
              <a:rPr lang="en-US"/>
              <a:pPr>
                <a:defRPr/>
              </a:pPr>
              <a:t>‹#›</a:t>
            </a:fld>
            <a:endParaRPr lang="en-US"/>
          </a:p>
        </p:txBody>
      </p:sp>
      <p:sp>
        <p:nvSpPr>
          <p:cNvPr id="7" name="Date Placeholder 6"/>
          <p:cNvSpPr>
            <a:spLocks noGrp="1"/>
          </p:cNvSpPr>
          <p:nvPr>
            <p:ph type="dt" sz="half" idx="12"/>
          </p:nvPr>
        </p:nvSpPr>
        <p:spPr/>
        <p:txBody>
          <a:bodyPr/>
          <a:lstStyle>
            <a:lvl1pPr>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310759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atin typeface="Arial" pitchFamily="34" charset="0"/>
                <a:cs typeface="Arial" pitchFamily="34" charset="0"/>
              </a:defRPr>
            </a:lvl1pPr>
          </a:lstStyle>
          <a:p>
            <a:pPr>
              <a:defRPr/>
            </a:pPr>
            <a:r>
              <a:rPr lang="en-US"/>
              <a:t>www.themegallery.com</a:t>
            </a:r>
          </a:p>
        </p:txBody>
      </p:sp>
      <p:sp>
        <p:nvSpPr>
          <p:cNvPr id="6" name="Slide Number Placeholder 5"/>
          <p:cNvSpPr>
            <a:spLocks noGrp="1"/>
          </p:cNvSpPr>
          <p:nvPr>
            <p:ph type="sldNum" sz="quarter" idx="11"/>
          </p:nvPr>
        </p:nvSpPr>
        <p:spPr/>
        <p:txBody>
          <a:bodyPr/>
          <a:lstStyle>
            <a:lvl1pPr>
              <a:defRPr b="1">
                <a:latin typeface="Arial" pitchFamily="34" charset="0"/>
                <a:cs typeface="Arial" pitchFamily="34" charset="0"/>
              </a:defRPr>
            </a:lvl1pPr>
          </a:lstStyle>
          <a:p>
            <a:pPr>
              <a:defRPr/>
            </a:pPr>
            <a:fld id="{C940ED3A-0EB4-4890-8109-9C0CBC919AF7}" type="slidenum">
              <a:rPr lang="en-US"/>
              <a:pPr>
                <a:defRPr/>
              </a:pPr>
              <a:t>‹#›</a:t>
            </a:fld>
            <a:endParaRPr lang="en-US"/>
          </a:p>
        </p:txBody>
      </p:sp>
      <p:sp>
        <p:nvSpPr>
          <p:cNvPr id="7" name="Date Placeholder 6"/>
          <p:cNvSpPr>
            <a:spLocks noGrp="1"/>
          </p:cNvSpPr>
          <p:nvPr>
            <p:ph type="dt" sz="half" idx="12"/>
          </p:nvPr>
        </p:nvSpPr>
        <p:spPr/>
        <p:txBody>
          <a:bodyPr/>
          <a:lstStyle>
            <a:lvl1pPr>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1469457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a:defRPr b="1">
                <a:latin typeface="Arial" pitchFamily="34" charset="0"/>
                <a:cs typeface="Arial" pitchFamily="34" charset="0"/>
              </a:defRPr>
            </a:lvl1pPr>
          </a:lstStyle>
          <a:p>
            <a:pPr>
              <a:defRPr/>
            </a:pPr>
            <a:fld id="{FB930BE0-19A5-47DA-9AEA-384D9B238100}"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495473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364200" y="198438"/>
            <a:ext cx="6019800" cy="6202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98438"/>
            <a:ext cx="17856200" cy="6202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a:defRPr b="1">
                <a:latin typeface="Arial" pitchFamily="34" charset="0"/>
                <a:cs typeface="Arial" pitchFamily="34" charset="0"/>
              </a:defRPr>
            </a:lvl1pPr>
          </a:lstStyle>
          <a:p>
            <a:pPr>
              <a:defRPr/>
            </a:pPr>
            <a:fld id="{605ED5C8-2FE2-40CE-9DDB-9810DE3D11AA}"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322278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showMasterPhAnim="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52800" y="198438"/>
            <a:ext cx="8331200" cy="563562"/>
          </a:xfrm>
        </p:spPr>
        <p:txBody>
          <a:bodyPr/>
          <a:lstStyle/>
          <a:p>
            <a:r>
              <a:rPr lang="en-US"/>
              <a:t>Click to edit Master title style</a:t>
            </a:r>
          </a:p>
        </p:txBody>
      </p:sp>
      <p:sp>
        <p:nvSpPr>
          <p:cNvPr id="3" name="Table Placeholder 2"/>
          <p:cNvSpPr>
            <a:spLocks noGrp="1"/>
          </p:cNvSpPr>
          <p:nvPr>
            <p:ph type="tbl" idx="1"/>
          </p:nvPr>
        </p:nvSpPr>
        <p:spPr>
          <a:xfrm>
            <a:off x="304800" y="1066800"/>
            <a:ext cx="11277600" cy="5334000"/>
          </a:xfrm>
        </p:spPr>
        <p:txBody>
          <a:bodyPr/>
          <a:lstStyle/>
          <a:p>
            <a:pPr lvl="0"/>
            <a:r>
              <a:rPr lang="en-US" noProof="0"/>
              <a:t>Click icon to add table</a:t>
            </a:r>
          </a:p>
        </p:txBody>
      </p:sp>
      <p:sp>
        <p:nvSpPr>
          <p:cNvPr id="4" name="Footer Placeholder 3"/>
          <p:cNvSpPr>
            <a:spLocks noGrp="1"/>
          </p:cNvSpPr>
          <p:nvPr>
            <p:ph type="ftr" sz="quarter" idx="10"/>
          </p:nvPr>
        </p:nvSpPr>
        <p:spPr/>
        <p:txBody>
          <a:bodyPr/>
          <a:lstStyle>
            <a:lvl1pPr>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a:defRPr b="1">
                <a:latin typeface="Arial" pitchFamily="34" charset="0"/>
                <a:cs typeface="Arial" pitchFamily="34" charset="0"/>
              </a:defRPr>
            </a:lvl1pPr>
          </a:lstStyle>
          <a:p>
            <a:pPr>
              <a:defRPr/>
            </a:pPr>
            <a:fld id="{A65A4F93-6791-43D0-BF6B-1D1ADD1AB38D}"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781349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9A7D9D-399A-4708-9393-37488ECDABD9}" type="datetimeFigureOut">
              <a:rPr lang="en-US" smtClean="0"/>
              <a:pPr/>
              <a:t>11/16/21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79059-B72C-45E1-A9F2-133730286500}" type="slidenum">
              <a:rPr lang="en-US" smtClean="0"/>
              <a:pPr/>
              <a:t>‹#›</a:t>
            </a:fld>
            <a:endParaRPr lang="en-US"/>
          </a:p>
        </p:txBody>
      </p:sp>
    </p:spTree>
    <p:extLst>
      <p:ext uri="{BB962C8B-B14F-4D97-AF65-F5344CB8AC3E}">
        <p14:creationId xmlns:p14="http://schemas.microsoft.com/office/powerpoint/2010/main" val="349147278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9A7D9D-399A-4708-9393-37488ECDABD9}" type="datetimeFigureOut">
              <a:rPr lang="en-US" smtClean="0"/>
              <a:pPr/>
              <a:t>11/16/21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379059-B72C-45E1-A9F2-133730286500}" type="slidenum">
              <a:rPr lang="en-US" smtClean="0"/>
              <a:pPr/>
              <a:t>‹#›</a:t>
            </a:fld>
            <a:endParaRPr lang="en-US"/>
          </a:p>
        </p:txBody>
      </p:sp>
    </p:spTree>
    <p:extLst>
      <p:ext uri="{BB962C8B-B14F-4D97-AF65-F5344CB8AC3E}">
        <p14:creationId xmlns:p14="http://schemas.microsoft.com/office/powerpoint/2010/main" val="377879018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9A7D9D-399A-4708-9393-37488ECDABD9}" type="datetimeFigureOut">
              <a:rPr lang="en-US" smtClean="0"/>
              <a:pPr/>
              <a:t>11/16/21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379059-B72C-45E1-A9F2-133730286500}" type="slidenum">
              <a:rPr lang="en-US" smtClean="0"/>
              <a:pPr/>
              <a:t>‹#›</a:t>
            </a:fld>
            <a:endParaRPr lang="en-US"/>
          </a:p>
        </p:txBody>
      </p:sp>
    </p:spTree>
    <p:extLst>
      <p:ext uri="{BB962C8B-B14F-4D97-AF65-F5344CB8AC3E}">
        <p14:creationId xmlns:p14="http://schemas.microsoft.com/office/powerpoint/2010/main" val="369398610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9A7D9D-399A-4708-9393-37488ECDABD9}" type="datetimeFigureOut">
              <a:rPr lang="en-US" smtClean="0"/>
              <a:pPr/>
              <a:t>11/16/21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379059-B72C-45E1-A9F2-133730286500}" type="slidenum">
              <a:rPr lang="en-US" smtClean="0"/>
              <a:pPr/>
              <a:t>‹#›</a:t>
            </a:fld>
            <a:endParaRPr lang="en-US"/>
          </a:p>
        </p:txBody>
      </p:sp>
    </p:spTree>
    <p:extLst>
      <p:ext uri="{BB962C8B-B14F-4D97-AF65-F5344CB8AC3E}">
        <p14:creationId xmlns:p14="http://schemas.microsoft.com/office/powerpoint/2010/main" val="260082381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90" y="987429"/>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1"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B9A7D9D-399A-4708-9393-37488ECDABD9}" type="datetimeFigureOut">
              <a:rPr lang="en-US" smtClean="0"/>
              <a:pPr/>
              <a:t>11/16/21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79059-B72C-45E1-A9F2-133730286500}" type="slidenum">
              <a:rPr lang="en-US" smtClean="0"/>
              <a:pPr/>
              <a:t>‹#›</a:t>
            </a:fld>
            <a:endParaRPr lang="en-US"/>
          </a:p>
        </p:txBody>
      </p:sp>
    </p:spTree>
    <p:extLst>
      <p:ext uri="{BB962C8B-B14F-4D97-AF65-F5344CB8AC3E}">
        <p14:creationId xmlns:p14="http://schemas.microsoft.com/office/powerpoint/2010/main" val="59351413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90" y="987429"/>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91"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B9A7D9D-399A-4708-9393-37488ECDABD9}" type="datetimeFigureOut">
              <a:rPr lang="en-US" smtClean="0"/>
              <a:pPr/>
              <a:t>11/16/21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79059-B72C-45E1-A9F2-133730286500}" type="slidenum">
              <a:rPr lang="en-US" smtClean="0"/>
              <a:pPr/>
              <a:t>‹#›</a:t>
            </a:fld>
            <a:endParaRPr lang="en-US"/>
          </a:p>
        </p:txBody>
      </p:sp>
    </p:spTree>
    <p:extLst>
      <p:ext uri="{BB962C8B-B14F-4D97-AF65-F5344CB8AC3E}">
        <p14:creationId xmlns:p14="http://schemas.microsoft.com/office/powerpoint/2010/main" val="79385140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alpha val="71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3"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3"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9A7D9D-399A-4708-9393-37488ECDABD9}" type="datetimeFigureOut">
              <a:rPr lang="en-US" smtClean="0"/>
              <a:pPr/>
              <a:t>11/16/21</a:t>
            </a:fld>
            <a:endParaRPr lang="en-US"/>
          </a:p>
        </p:txBody>
      </p:sp>
      <p:sp>
        <p:nvSpPr>
          <p:cNvPr id="5" name="Footer Placeholder 4"/>
          <p:cNvSpPr>
            <a:spLocks noGrp="1"/>
          </p:cNvSpPr>
          <p:nvPr>
            <p:ph type="ftr" sz="quarter" idx="3"/>
          </p:nvPr>
        </p:nvSpPr>
        <p:spPr>
          <a:xfrm>
            <a:off x="4038603" y="635635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1" y="635635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379059-B72C-45E1-A9F2-133730286500}" type="slidenum">
              <a:rPr lang="en-US" smtClean="0"/>
              <a:pPr/>
              <a:t>‹#›</a:t>
            </a:fld>
            <a:endParaRPr lang="en-US"/>
          </a:p>
        </p:txBody>
      </p:sp>
    </p:spTree>
    <p:extLst>
      <p:ext uri="{BB962C8B-B14F-4D97-AF65-F5344CB8AC3E}">
        <p14:creationId xmlns:p14="http://schemas.microsoft.com/office/powerpoint/2010/main" val="2174587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alpha val="71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Arial" charset="0"/>
                <a:cs typeface="+mn-cs"/>
              </a:defRPr>
            </a:lvl1pPr>
          </a:lstStyle>
          <a:p>
            <a:pPr fontAlgn="base">
              <a:spcBef>
                <a:spcPct val="0"/>
              </a:spcBef>
              <a:spcAft>
                <a:spcPct val="0"/>
              </a:spcAft>
              <a:defRPr/>
            </a:pPr>
            <a:endParaRPr lang="en-US" b="1">
              <a:solidFill>
                <a:prstClr val="black">
                  <a:tint val="75000"/>
                </a:prstClr>
              </a:solidFill>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charset="0"/>
                <a:cs typeface="+mn-cs"/>
              </a:defRPr>
            </a:lvl1pPr>
          </a:lstStyle>
          <a:p>
            <a:pPr fontAlgn="base">
              <a:spcBef>
                <a:spcPct val="0"/>
              </a:spcBef>
              <a:spcAft>
                <a:spcPct val="0"/>
              </a:spcAft>
              <a:defRPr/>
            </a:pPr>
            <a:endParaRPr lang="en-US" b="1">
              <a:solidFill>
                <a:prstClr val="black">
                  <a:tint val="75000"/>
                </a:prstClr>
              </a:solidFill>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eaLnBrk="0" hangingPunct="0">
              <a:defRPr sz="1200">
                <a:solidFill>
                  <a:schemeClr val="tx1">
                    <a:tint val="75000"/>
                  </a:schemeClr>
                </a:solidFill>
                <a:latin typeface="Arial" charset="0"/>
                <a:cs typeface="+mn-cs"/>
              </a:defRPr>
            </a:lvl1pPr>
          </a:lstStyle>
          <a:p>
            <a:pPr fontAlgn="base">
              <a:spcBef>
                <a:spcPct val="0"/>
              </a:spcBef>
              <a:spcAft>
                <a:spcPct val="0"/>
              </a:spcAft>
              <a:defRPr/>
            </a:pPr>
            <a:fld id="{902ECDA2-CC35-4C7A-A4DB-D2B803D676F2}" type="slidenum">
              <a:rPr lang="en-US" b="1">
                <a:solidFill>
                  <a:prstClr val="black">
                    <a:tint val="75000"/>
                  </a:prstClr>
                </a:solidFill>
              </a:rPr>
              <a:pPr fontAlgn="base">
                <a:spcBef>
                  <a:spcPct val="0"/>
                </a:spcBef>
                <a:spcAft>
                  <a:spcPct val="0"/>
                </a:spcAft>
                <a:defRPr/>
              </a:pPr>
              <a:t>‹#›</a:t>
            </a:fld>
            <a:endParaRPr lang="en-US" b="1">
              <a:solidFill>
                <a:prstClr val="black">
                  <a:tint val="75000"/>
                </a:prstClr>
              </a:solidFill>
            </a:endParaRPr>
          </a:p>
        </p:txBody>
      </p:sp>
    </p:spTree>
    <p:extLst>
      <p:ext uri="{BB962C8B-B14F-4D97-AF65-F5344CB8AC3E}">
        <p14:creationId xmlns:p14="http://schemas.microsoft.com/office/powerpoint/2010/main" val="321472600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wheel spokes="8"/>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accent6">
            <a:lumMod val="75000"/>
            <a:alpha val="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16052800" y="198438"/>
            <a:ext cx="8331200" cy="5635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Freeform 190"/>
          <p:cNvSpPr>
            <a:spLocks/>
          </p:cNvSpPr>
          <p:nvPr/>
        </p:nvSpPr>
        <p:spPr bwMode="gray">
          <a:xfrm>
            <a:off x="9144000" y="5257800"/>
            <a:ext cx="3048000" cy="1600200"/>
          </a:xfrm>
          <a:custGeom>
            <a:avLst/>
            <a:gdLst>
              <a:gd name="T0" fmla="*/ 2147483647 w 1440"/>
              <a:gd name="T1" fmla="*/ 0 h 1008"/>
              <a:gd name="T2" fmla="*/ 0 w 1440"/>
              <a:gd name="T3" fmla="*/ 2147483647 h 1008"/>
              <a:gd name="T4" fmla="*/ 2147483647 w 1440"/>
              <a:gd name="T5" fmla="*/ 2147483647 h 1008"/>
              <a:gd name="T6" fmla="*/ 2147483647 w 1440"/>
              <a:gd name="T7" fmla="*/ 0 h 10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0" h="1008">
                <a:moveTo>
                  <a:pt x="1440" y="0"/>
                </a:moveTo>
                <a:lnTo>
                  <a:pt x="0" y="1008"/>
                </a:lnTo>
                <a:lnTo>
                  <a:pt x="1440" y="1008"/>
                </a:lnTo>
                <a:lnTo>
                  <a:pt x="144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cs typeface="Arial" charset="0"/>
            </a:endParaRPr>
          </a:p>
        </p:txBody>
      </p:sp>
      <p:sp>
        <p:nvSpPr>
          <p:cNvPr id="3076" name="Freeform 126"/>
          <p:cNvSpPr>
            <a:spLocks/>
          </p:cNvSpPr>
          <p:nvPr/>
        </p:nvSpPr>
        <p:spPr bwMode="gray">
          <a:xfrm>
            <a:off x="-16933" y="342900"/>
            <a:ext cx="8043333" cy="679450"/>
          </a:xfrm>
          <a:custGeom>
            <a:avLst/>
            <a:gdLst>
              <a:gd name="T0" fmla="*/ 0 w 3800"/>
              <a:gd name="T1" fmla="*/ 0 h 428"/>
              <a:gd name="T2" fmla="*/ 2147483647 w 3800"/>
              <a:gd name="T3" fmla="*/ 0 h 428"/>
              <a:gd name="T4" fmla="*/ 2147483647 w 3800"/>
              <a:gd name="T5" fmla="*/ 2147483647 h 428"/>
              <a:gd name="T6" fmla="*/ 0 60000 65536"/>
              <a:gd name="T7" fmla="*/ 0 60000 65536"/>
              <a:gd name="T8" fmla="*/ 0 60000 65536"/>
            </a:gdLst>
            <a:ahLst/>
            <a:cxnLst>
              <a:cxn ang="T6">
                <a:pos x="T0" y="T1"/>
              </a:cxn>
              <a:cxn ang="T7">
                <a:pos x="T2" y="T3"/>
              </a:cxn>
              <a:cxn ang="T8">
                <a:pos x="T4" y="T5"/>
              </a:cxn>
            </a:cxnLst>
            <a:rect l="0" t="0" r="r" b="b"/>
            <a:pathLst>
              <a:path w="3800" h="428">
                <a:moveTo>
                  <a:pt x="0" y="0"/>
                </a:moveTo>
                <a:lnTo>
                  <a:pt x="3800" y="0"/>
                </a:lnTo>
                <a:lnTo>
                  <a:pt x="3456" y="428"/>
                </a:ln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cs typeface="Arial" charset="0"/>
            </a:endParaRPr>
          </a:p>
        </p:txBody>
      </p:sp>
      <p:sp>
        <p:nvSpPr>
          <p:cNvPr id="3077" name="Rectangle 127"/>
          <p:cNvSpPr>
            <a:spLocks noChangeArrowheads="1"/>
          </p:cNvSpPr>
          <p:nvPr/>
        </p:nvSpPr>
        <p:spPr bwMode="gray">
          <a:xfrm>
            <a:off x="9821333" y="6448425"/>
            <a:ext cx="182880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r>
              <a:rPr lang="en-US" sz="2000" b="1" i="1">
                <a:solidFill>
                  <a:srgbClr val="D7181F"/>
                </a:solidFill>
                <a:cs typeface="Arial" charset="0"/>
              </a:rPr>
              <a:t>LOGO</a:t>
            </a:r>
          </a:p>
        </p:txBody>
      </p:sp>
      <p:sp>
        <p:nvSpPr>
          <p:cNvPr id="1029" name="Rectangle 5"/>
          <p:cNvSpPr>
            <a:spLocks noGrp="1" noChangeArrowheads="1"/>
          </p:cNvSpPr>
          <p:nvPr>
            <p:ph type="ftr" sz="quarter" idx="3"/>
          </p:nvPr>
        </p:nvSpPr>
        <p:spPr bwMode="gray">
          <a:xfrm>
            <a:off x="7704667" y="6530976"/>
            <a:ext cx="2844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solidFill>
                  <a:srgbClr val="000000"/>
                </a:solidFill>
                <a:latin typeface="Arial"/>
                <a:cs typeface="+mn-cs"/>
              </a:defRPr>
            </a:lvl1pPr>
          </a:lstStyle>
          <a:p>
            <a:pPr fontAlgn="base">
              <a:spcBef>
                <a:spcPct val="0"/>
              </a:spcBef>
              <a:spcAft>
                <a:spcPct val="0"/>
              </a:spcAft>
              <a:defRPr/>
            </a:pPr>
            <a:r>
              <a:rPr lang="en-US"/>
              <a:t>www.themegallery.com</a:t>
            </a:r>
          </a:p>
        </p:txBody>
      </p:sp>
      <p:sp>
        <p:nvSpPr>
          <p:cNvPr id="1030" name="Rectangle 6"/>
          <p:cNvSpPr>
            <a:spLocks noGrp="1" noChangeArrowheads="1"/>
          </p:cNvSpPr>
          <p:nvPr>
            <p:ph type="sldNum" sz="quarter" idx="4"/>
          </p:nvPr>
        </p:nvSpPr>
        <p:spPr bwMode="gray">
          <a:xfrm>
            <a:off x="5181600" y="6505575"/>
            <a:ext cx="11176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0">
                <a:solidFill>
                  <a:srgbClr val="000000"/>
                </a:solidFill>
                <a:latin typeface="Arial"/>
                <a:cs typeface="+mn-cs"/>
              </a:defRPr>
            </a:lvl1pPr>
          </a:lstStyle>
          <a:p>
            <a:pPr fontAlgn="base">
              <a:spcBef>
                <a:spcPct val="0"/>
              </a:spcBef>
              <a:spcAft>
                <a:spcPct val="0"/>
              </a:spcAft>
              <a:defRPr/>
            </a:pPr>
            <a:fld id="{5F345417-0708-4468-9077-DFF12E35FF74}" type="slidenum">
              <a:rPr lang="en-US"/>
              <a:pPr fontAlgn="base">
                <a:spcBef>
                  <a:spcPct val="0"/>
                </a:spcBef>
                <a:spcAft>
                  <a:spcPct val="0"/>
                </a:spcAft>
                <a:defRPr/>
              </a:pPr>
              <a:t>‹#›</a:t>
            </a:fld>
            <a:endParaRPr lang="en-US"/>
          </a:p>
        </p:txBody>
      </p:sp>
      <p:sp>
        <p:nvSpPr>
          <p:cNvPr id="1028" name="Rectangle 4"/>
          <p:cNvSpPr>
            <a:spLocks noGrp="1" noChangeArrowheads="1"/>
          </p:cNvSpPr>
          <p:nvPr>
            <p:ph type="dt" sz="half" idx="2"/>
          </p:nvPr>
        </p:nvSpPr>
        <p:spPr bwMode="gray">
          <a:xfrm>
            <a:off x="508000" y="6505575"/>
            <a:ext cx="25400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0">
                <a:solidFill>
                  <a:srgbClr val="000000"/>
                </a:solidFill>
                <a:latin typeface="Arial"/>
                <a:cs typeface="+mn-cs"/>
              </a:defRPr>
            </a:lvl1pPr>
          </a:lstStyle>
          <a:p>
            <a:pPr fontAlgn="base">
              <a:spcBef>
                <a:spcPct val="0"/>
              </a:spcBef>
              <a:spcAft>
                <a:spcPct val="0"/>
              </a:spcAft>
              <a:defRPr/>
            </a:pPr>
            <a:endParaRPr lang="en-US"/>
          </a:p>
        </p:txBody>
      </p:sp>
      <p:pic>
        <p:nvPicPr>
          <p:cNvPr id="3081" name="Picture 189" descr="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3201" y="219076"/>
            <a:ext cx="7493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9" name="Freeform 185"/>
          <p:cNvSpPr>
            <a:spLocks/>
          </p:cNvSpPr>
          <p:nvPr/>
        </p:nvSpPr>
        <p:spPr bwMode="gray">
          <a:xfrm>
            <a:off x="10058400" y="0"/>
            <a:ext cx="2133600" cy="2076450"/>
          </a:xfrm>
          <a:custGeom>
            <a:avLst/>
            <a:gdLst>
              <a:gd name="T0" fmla="*/ 0 w 1008"/>
              <a:gd name="T1" fmla="*/ 0 h 1308"/>
              <a:gd name="T2" fmla="*/ 2147483647 w 1008"/>
              <a:gd name="T3" fmla="*/ 2147483647 h 1308"/>
              <a:gd name="T4" fmla="*/ 2147483647 w 1008"/>
              <a:gd name="T5" fmla="*/ 2147483647 h 1308"/>
              <a:gd name="T6" fmla="*/ 2147483647 w 1008"/>
              <a:gd name="T7" fmla="*/ 0 h 1308"/>
              <a:gd name="T8" fmla="*/ 0 w 1008"/>
              <a:gd name="T9" fmla="*/ 0 h 13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8" h="1308">
                <a:moveTo>
                  <a:pt x="0" y="0"/>
                </a:moveTo>
                <a:lnTo>
                  <a:pt x="570" y="1308"/>
                </a:lnTo>
                <a:lnTo>
                  <a:pt x="1008" y="1170"/>
                </a:lnTo>
                <a:lnTo>
                  <a:pt x="1008" y="0"/>
                </a:lnTo>
                <a:lnTo>
                  <a:pt x="0"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cs typeface="Arial" charset="0"/>
            </a:endParaRPr>
          </a:p>
        </p:txBody>
      </p:sp>
      <p:sp>
        <p:nvSpPr>
          <p:cNvPr id="1211" name="Freeform 187"/>
          <p:cNvSpPr>
            <a:spLocks/>
          </p:cNvSpPr>
          <p:nvPr/>
        </p:nvSpPr>
        <p:spPr bwMode="gray">
          <a:xfrm>
            <a:off x="11319933" y="1993900"/>
            <a:ext cx="872067" cy="1016000"/>
          </a:xfrm>
          <a:custGeom>
            <a:avLst/>
            <a:gdLst>
              <a:gd name="T0" fmla="*/ 0 w 412"/>
              <a:gd name="T1" fmla="*/ 2147483647 h 640"/>
              <a:gd name="T2" fmla="*/ 2147483647 w 412"/>
              <a:gd name="T3" fmla="*/ 2147483647 h 640"/>
              <a:gd name="T4" fmla="*/ 2147483647 w 412"/>
              <a:gd name="T5" fmla="*/ 2147483647 h 640"/>
              <a:gd name="T6" fmla="*/ 2147483647 w 412"/>
              <a:gd name="T7" fmla="*/ 0 h 640"/>
              <a:gd name="T8" fmla="*/ 0 w 412"/>
              <a:gd name="T9" fmla="*/ 2147483647 h 6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 h="640">
                <a:moveTo>
                  <a:pt x="0" y="122"/>
                </a:moveTo>
                <a:lnTo>
                  <a:pt x="222" y="640"/>
                </a:lnTo>
                <a:lnTo>
                  <a:pt x="412" y="638"/>
                </a:lnTo>
                <a:lnTo>
                  <a:pt x="412" y="0"/>
                </a:lnTo>
                <a:lnTo>
                  <a:pt x="0" y="122"/>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cs typeface="Arial" charset="0"/>
            </a:endParaRPr>
          </a:p>
        </p:txBody>
      </p:sp>
      <p:sp>
        <p:nvSpPr>
          <p:cNvPr id="1215" name="Picture 191" descr="2"/>
          <p:cNvSpPr>
            <a:spLocks noChangeAspect="1" noChangeArrowheads="1"/>
          </p:cNvSpPr>
          <p:nvPr/>
        </p:nvSpPr>
        <p:spPr bwMode="auto">
          <a:xfrm>
            <a:off x="9855201" y="50800"/>
            <a:ext cx="151341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0000"/>
              </a:solidFill>
              <a:cs typeface="Arial" charset="0"/>
            </a:endParaRPr>
          </a:p>
        </p:txBody>
      </p:sp>
      <p:sp>
        <p:nvSpPr>
          <p:cNvPr id="3085" name="Rectangle 3"/>
          <p:cNvSpPr>
            <a:spLocks noGrp="1" noChangeArrowheads="1"/>
          </p:cNvSpPr>
          <p:nvPr>
            <p:ph type="body" idx="1"/>
          </p:nvPr>
        </p:nvSpPr>
        <p:spPr bwMode="black">
          <a:xfrm>
            <a:off x="304800" y="1066800"/>
            <a:ext cx="112776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394246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09"/>
                                        </p:tgtEl>
                                        <p:attrNameLst>
                                          <p:attrName>style.visibility</p:attrName>
                                        </p:attrNameLst>
                                      </p:cBhvr>
                                      <p:to>
                                        <p:strVal val="visible"/>
                                      </p:to>
                                    </p:set>
                                    <p:animEffect transition="in" filter="wipe(up)">
                                      <p:cBhvr>
                                        <p:cTn id="7" dur="500"/>
                                        <p:tgtEl>
                                          <p:spTgt spid="1209"/>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11"/>
                                        </p:tgtEl>
                                        <p:attrNameLst>
                                          <p:attrName>style.visibility</p:attrName>
                                        </p:attrNameLst>
                                      </p:cBhvr>
                                      <p:to>
                                        <p:strVal val="visible"/>
                                      </p:to>
                                    </p:set>
                                    <p:animEffect transition="in" filter="wipe(down)">
                                      <p:cBhvr>
                                        <p:cTn id="11" dur="500"/>
                                        <p:tgtEl>
                                          <p:spTgt spid="1211"/>
                                        </p:tgtEl>
                                      </p:cBhvr>
                                    </p:animEffect>
                                  </p:childTnLst>
                                </p:cTn>
                              </p:par>
                            </p:childTnLst>
                          </p:cTn>
                        </p:par>
                        <p:par>
                          <p:cTn id="12" fill="hold" nodeType="afterGroup">
                            <p:stCondLst>
                              <p:cond delay="1000"/>
                            </p:stCondLst>
                            <p:childTnLst>
                              <p:par>
                                <p:cTn id="13" presetID="3" presetClass="entr" presetSubtype="5" fill="hold" nodeType="afterEffect">
                                  <p:stCondLst>
                                    <p:cond delay="0"/>
                                  </p:stCondLst>
                                  <p:childTnLst>
                                    <p:set>
                                      <p:cBhvr>
                                        <p:cTn id="14" dur="1" fill="hold">
                                          <p:stCondLst>
                                            <p:cond delay="0"/>
                                          </p:stCondLst>
                                        </p:cTn>
                                        <p:tgtEl>
                                          <p:spTgt spid="1215"/>
                                        </p:tgtEl>
                                        <p:attrNameLst>
                                          <p:attrName>style.visibility</p:attrName>
                                        </p:attrNameLst>
                                      </p:cBhvr>
                                      <p:to>
                                        <p:strVal val="visible"/>
                                      </p:to>
                                    </p:set>
                                    <p:animEffect transition="in" filter="blinds(vertical)">
                                      <p:cBhvr>
                                        <p:cTn id="15" dur="500"/>
                                        <p:tgtEl>
                                          <p:spTgt spid="1215"/>
                                        </p:tgtEl>
                                      </p:cBhvr>
                                    </p:animEffect>
                                  </p:childTnLst>
                                </p:cTn>
                              </p:par>
                            </p:childTnLst>
                          </p:cTn>
                        </p:par>
                        <p:par>
                          <p:cTn id="16" fill="hold" nodeType="afterGroup">
                            <p:stCondLst>
                              <p:cond delay="1500"/>
                            </p:stCondLst>
                            <p:childTnLst>
                              <p:par>
                                <p:cTn id="17" presetID="35" presetClass="path" presetSubtype="0" accel="50000" decel="50000" fill="hold" grpId="0" nodeType="afterEffect">
                                  <p:stCondLst>
                                    <p:cond delay="0"/>
                                  </p:stCondLst>
                                  <p:childTnLst>
                                    <p:animMotion origin="layout" path="M -0.34166 0.00787 L -1.21666 0.00787 " pathEditMode="relative" rAng="0" ptsTypes="AA">
                                      <p:cBhvr>
                                        <p:cTn id="18" dur="500" fill="hold"/>
                                        <p:tgtEl>
                                          <p:spTgt spid="1026"/>
                                        </p:tgtEl>
                                        <p:attrNameLst>
                                          <p:attrName>ppt_x</p:attrName>
                                          <p:attrName>ppt_y</p:attrName>
                                        </p:attrNameLst>
                                      </p:cBhvr>
                                      <p:rCtr x="-4375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209" grpId="0" animBg="1"/>
      <p:bldP spid="1211" grpId="0" animBg="1"/>
    </p:bldLst>
  </p:timing>
  <p:hf sldNum="0" hdr="0" dt="0"/>
  <p:txStyles>
    <p:titleStyle>
      <a:lvl1pPr algn="l" rtl="0" eaLnBrk="0" fontAlgn="base" hangingPunct="0">
        <a:spcBef>
          <a:spcPct val="0"/>
        </a:spcBef>
        <a:spcAft>
          <a:spcPct val="0"/>
        </a:spcAft>
        <a:defRPr sz="3200">
          <a:solidFill>
            <a:srgbClr val="000000"/>
          </a:solidFill>
          <a:latin typeface="+mj-lt"/>
          <a:ea typeface="+mj-ea"/>
          <a:cs typeface="+mj-cs"/>
        </a:defRPr>
      </a:lvl1pPr>
      <a:lvl2pPr algn="l" rtl="0" eaLnBrk="0" fontAlgn="base" hangingPunct="0">
        <a:spcBef>
          <a:spcPct val="0"/>
        </a:spcBef>
        <a:spcAft>
          <a:spcPct val="0"/>
        </a:spcAft>
        <a:defRPr sz="3200">
          <a:solidFill>
            <a:srgbClr val="000000"/>
          </a:solidFill>
          <a:latin typeface="Arial" charset="0"/>
        </a:defRPr>
      </a:lvl2pPr>
      <a:lvl3pPr algn="l" rtl="0" eaLnBrk="0" fontAlgn="base" hangingPunct="0">
        <a:spcBef>
          <a:spcPct val="0"/>
        </a:spcBef>
        <a:spcAft>
          <a:spcPct val="0"/>
        </a:spcAft>
        <a:defRPr sz="3200">
          <a:solidFill>
            <a:srgbClr val="000000"/>
          </a:solidFill>
          <a:latin typeface="Arial" charset="0"/>
        </a:defRPr>
      </a:lvl3pPr>
      <a:lvl4pPr algn="l" rtl="0" eaLnBrk="0" fontAlgn="base" hangingPunct="0">
        <a:spcBef>
          <a:spcPct val="0"/>
        </a:spcBef>
        <a:spcAft>
          <a:spcPct val="0"/>
        </a:spcAft>
        <a:defRPr sz="3200">
          <a:solidFill>
            <a:srgbClr val="000000"/>
          </a:solidFill>
          <a:latin typeface="Arial" charset="0"/>
        </a:defRPr>
      </a:lvl4pPr>
      <a:lvl5pPr algn="l" rtl="0" eaLnBrk="0" fontAlgn="base" hangingPunct="0">
        <a:spcBef>
          <a:spcPct val="0"/>
        </a:spcBef>
        <a:spcAft>
          <a:spcPct val="0"/>
        </a:spcAft>
        <a:defRPr sz="3200">
          <a:solidFill>
            <a:srgbClr val="000000"/>
          </a:solidFill>
          <a:latin typeface="Arial" charset="0"/>
        </a:defRPr>
      </a:lvl5pPr>
      <a:lvl6pPr marL="457200" algn="l" rtl="0" eaLnBrk="1" fontAlgn="base" hangingPunct="1">
        <a:spcBef>
          <a:spcPct val="0"/>
        </a:spcBef>
        <a:spcAft>
          <a:spcPct val="0"/>
        </a:spcAft>
        <a:defRPr sz="3200">
          <a:solidFill>
            <a:srgbClr val="000000"/>
          </a:solidFill>
          <a:latin typeface="Arial" charset="0"/>
        </a:defRPr>
      </a:lvl6pPr>
      <a:lvl7pPr marL="914400" algn="l" rtl="0" eaLnBrk="1" fontAlgn="base" hangingPunct="1">
        <a:spcBef>
          <a:spcPct val="0"/>
        </a:spcBef>
        <a:spcAft>
          <a:spcPct val="0"/>
        </a:spcAft>
        <a:defRPr sz="3200">
          <a:solidFill>
            <a:srgbClr val="000000"/>
          </a:solidFill>
          <a:latin typeface="Arial" charset="0"/>
        </a:defRPr>
      </a:lvl7pPr>
      <a:lvl8pPr marL="1371600" algn="l" rtl="0" eaLnBrk="1" fontAlgn="base" hangingPunct="1">
        <a:spcBef>
          <a:spcPct val="0"/>
        </a:spcBef>
        <a:spcAft>
          <a:spcPct val="0"/>
        </a:spcAft>
        <a:defRPr sz="3200">
          <a:solidFill>
            <a:srgbClr val="000000"/>
          </a:solidFill>
          <a:latin typeface="Arial" charset="0"/>
        </a:defRPr>
      </a:lvl8pPr>
      <a:lvl9pPr marL="1828800" algn="l" rtl="0" eaLnBrk="1" fontAlgn="base" hangingPunct="1">
        <a:spcBef>
          <a:spcPct val="0"/>
        </a:spcBef>
        <a:spcAft>
          <a:spcPct val="0"/>
        </a:spcAft>
        <a:defRPr sz="3200">
          <a:solidFill>
            <a:srgbClr val="000000"/>
          </a:solidFill>
          <a:latin typeface="Arial" charset="0"/>
        </a:defRPr>
      </a:lvl9pPr>
    </p:titleStyle>
    <p:bodyStyle>
      <a:lvl1pPr marL="342900" indent="-342900" algn="l" rtl="0" eaLnBrk="0" fontAlgn="base" hangingPunct="0">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4.xml"/><Relationship Id="rId4" Type="http://schemas.openxmlformats.org/officeDocument/2006/relationships/slide" Target="slide3.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en.wikipedia.org/wiki/Image:Penelope_-_Homer's_Odyssey_-_Project_Gutenberg_eText_13725.jp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Content Placeholder 2"/>
          <p:cNvSpPr>
            <a:spLocks noGrp="1"/>
          </p:cNvSpPr>
          <p:nvPr>
            <p:ph idx="1"/>
          </p:nvPr>
        </p:nvSpPr>
        <p:spPr/>
        <p:txBody>
          <a:bodyPr/>
          <a:lstStyle/>
          <a:p>
            <a:pPr eaLnBrk="1" hangingPunct="1"/>
            <a:endParaRPr lang="en-US"/>
          </a:p>
        </p:txBody>
      </p:sp>
      <p:sp>
        <p:nvSpPr>
          <p:cNvPr id="41987" name="Footer Placeholder 3"/>
          <p:cNvSpPr>
            <a:spLocks noGrp="1"/>
          </p:cNvSpPr>
          <p:nvPr>
            <p:ph type="ftr" sz="quarter" idx="10"/>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sz="1000">
                <a:solidFill>
                  <a:srgbClr val="000000"/>
                </a:solidFill>
              </a:rPr>
              <a:t>www.themegallery.com</a:t>
            </a:r>
          </a:p>
        </p:txBody>
      </p:sp>
      <p:pic>
        <p:nvPicPr>
          <p:cNvPr id="419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9" name="Rectangle 4"/>
          <p:cNvSpPr txBox="1">
            <a:spLocks noChangeArrowheads="1"/>
          </p:cNvSpPr>
          <p:nvPr/>
        </p:nvSpPr>
        <p:spPr bwMode="gray">
          <a:xfrm>
            <a:off x="203200" y="1797050"/>
            <a:ext cx="12903200" cy="2971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fontAlgn="base" hangingPunct="1">
              <a:lnSpc>
                <a:spcPct val="150000"/>
              </a:lnSpc>
              <a:spcBef>
                <a:spcPct val="0"/>
              </a:spcBef>
              <a:spcAft>
                <a:spcPct val="0"/>
              </a:spcAft>
            </a:pPr>
            <a:r>
              <a:rPr lang="en-US" sz="6600" b="1">
                <a:solidFill>
                  <a:srgbClr val="002060"/>
                </a:solidFill>
                <a:latin typeface="UTM Spring" pitchFamily="18" charset="0"/>
                <a:cs typeface="Times New Roman" pitchFamily="18" charset="0"/>
              </a:rPr>
              <a:t>Kính chào quý thầy cô </a:t>
            </a:r>
          </a:p>
          <a:p>
            <a:pPr algn="ctr" eaLnBrk="1" fontAlgn="base" hangingPunct="1">
              <a:lnSpc>
                <a:spcPct val="150000"/>
              </a:lnSpc>
              <a:spcBef>
                <a:spcPct val="0"/>
              </a:spcBef>
              <a:spcAft>
                <a:spcPct val="0"/>
              </a:spcAft>
            </a:pPr>
            <a:r>
              <a:rPr lang="en-US" sz="6600" b="1">
                <a:solidFill>
                  <a:srgbClr val="002060"/>
                </a:solidFill>
                <a:latin typeface="UTM Spring" pitchFamily="18" charset="0"/>
                <a:cs typeface="Times New Roman" pitchFamily="18" charset="0"/>
              </a:rPr>
              <a:t>và các em!</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1329267" y="609603"/>
            <a:ext cx="214630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1">
            <a:hlinkClick r:id="rId4"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282950"/>
            <a:ext cx="2118784"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36579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1+#ppt_w/2"/>
                                          </p:val>
                                        </p:tav>
                                        <p:tav tm="100000">
                                          <p:val>
                                            <p:strVal val="#ppt_x"/>
                                          </p:val>
                                        </p:tav>
                                      </p:tavLst>
                                    </p:anim>
                                    <p:anim calcmode="lin" valueType="num">
                                      <p:cBhvr additive="base">
                                        <p:cTn id="8" dur="3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1429" y="690406"/>
            <a:ext cx="5089923" cy="6088774"/>
          </a:xfrm>
          <a:prstGeom prst="rect">
            <a:avLst/>
          </a:prstGeom>
          <a:ln>
            <a:noFill/>
          </a:ln>
          <a:effectLst>
            <a:softEdge rad="112500"/>
          </a:effectLst>
        </p:spPr>
      </p:pic>
      <p:sp>
        <p:nvSpPr>
          <p:cNvPr id="5" name="Rounded Rectangle 4"/>
          <p:cNvSpPr/>
          <p:nvPr/>
        </p:nvSpPr>
        <p:spPr>
          <a:xfrm>
            <a:off x="3" y="438150"/>
            <a:ext cx="4127500" cy="698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0000"/>
                </a:solidFill>
                <a:latin typeface="Times New Roman" panose="02020603050405020304" pitchFamily="18" charset="0"/>
                <a:cs typeface="Times New Roman" panose="02020603050405020304" pitchFamily="18" charset="0"/>
              </a:rPr>
              <a:t>I. TÌM HIỂU CHUNG</a:t>
            </a:r>
          </a:p>
        </p:txBody>
      </p:sp>
      <p:sp>
        <p:nvSpPr>
          <p:cNvPr id="7" name="Rounded Rectangle 6"/>
          <p:cNvSpPr/>
          <p:nvPr/>
        </p:nvSpPr>
        <p:spPr>
          <a:xfrm>
            <a:off x="2" y="1012808"/>
            <a:ext cx="5207001"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a:solidFill>
                  <a:srgbClr val="FF0000"/>
                </a:solidFill>
                <a:latin typeface="Times New Roman" panose="02020603050405020304" pitchFamily="18" charset="0"/>
                <a:cs typeface="Times New Roman" panose="02020603050405020304" pitchFamily="18" charset="0"/>
              </a:rPr>
              <a:t>1. </a:t>
            </a:r>
            <a:r>
              <a:rPr lang="en-US" sz="2400" b="1" i="1" dirty="0" err="1">
                <a:solidFill>
                  <a:srgbClr val="FF0000"/>
                </a:solidFill>
                <a:latin typeface="Times New Roman" panose="02020603050405020304" pitchFamily="18" charset="0"/>
                <a:cs typeface="Times New Roman" panose="02020603050405020304" pitchFamily="18" charset="0"/>
              </a:rPr>
              <a:t>Tác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giả</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Hô</a:t>
            </a:r>
            <a:r>
              <a:rPr lang="en-US" sz="2400" b="1" i="1" dirty="0">
                <a:solidFill>
                  <a:srgbClr val="FF0000"/>
                </a:solidFill>
                <a:latin typeface="Times New Roman" panose="02020603050405020304" pitchFamily="18" charset="0"/>
                <a:cs typeface="Times New Roman" panose="02020603050405020304" pitchFamily="18" charset="0"/>
              </a:rPr>
              <a:t> – me – </a:t>
            </a:r>
            <a:r>
              <a:rPr lang="en-US" sz="2400" b="1" i="1" dirty="0" err="1">
                <a:solidFill>
                  <a:srgbClr val="FF0000"/>
                </a:solidFill>
                <a:latin typeface="Times New Roman" panose="02020603050405020304" pitchFamily="18" charset="0"/>
                <a:cs typeface="Times New Roman" panose="02020603050405020304" pitchFamily="18" charset="0"/>
              </a:rPr>
              <a:t>rơ</a:t>
            </a:r>
            <a:r>
              <a:rPr lang="en-US" sz="2400" b="1" i="1" dirty="0">
                <a:solidFill>
                  <a:srgbClr val="FF0000"/>
                </a:solidFill>
                <a:latin typeface="Times New Roman" panose="02020603050405020304" pitchFamily="18" charset="0"/>
                <a:cs typeface="Times New Roman" panose="02020603050405020304" pitchFamily="18" charset="0"/>
              </a:rPr>
              <a:t> </a:t>
            </a:r>
          </a:p>
        </p:txBody>
      </p:sp>
      <p:sp>
        <p:nvSpPr>
          <p:cNvPr id="9" name="Rounded Rectangle 8"/>
          <p:cNvSpPr/>
          <p:nvPr/>
        </p:nvSpPr>
        <p:spPr>
          <a:xfrm>
            <a:off x="139702" y="1520912"/>
            <a:ext cx="6629401" cy="46751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Tx/>
              <a:buChar char="-"/>
            </a:pPr>
            <a:r>
              <a:rPr lang="en-US" sz="2400" dirty="0" err="1">
                <a:solidFill>
                  <a:schemeClr val="tx1"/>
                </a:solidFill>
                <a:latin typeface="Times New Roman" panose="02020603050405020304" pitchFamily="18" charset="0"/>
                <a:cs typeface="Times New Roman" panose="02020603050405020304" pitchFamily="18" charset="0"/>
              </a:rPr>
              <a:t>Hô</a:t>
            </a:r>
            <a:r>
              <a:rPr lang="en-US" sz="2400" dirty="0">
                <a:solidFill>
                  <a:schemeClr val="tx1"/>
                </a:solidFill>
                <a:latin typeface="Times New Roman" panose="02020603050405020304" pitchFamily="18" charset="0"/>
                <a:cs typeface="Times New Roman" panose="02020603050405020304" pitchFamily="18" charset="0"/>
              </a:rPr>
              <a:t> – me – </a:t>
            </a:r>
            <a:r>
              <a:rPr lang="en-US" sz="2400" dirty="0" err="1">
                <a:solidFill>
                  <a:schemeClr val="tx1"/>
                </a:solidFill>
                <a:latin typeface="Times New Roman" panose="02020603050405020304" pitchFamily="18" charset="0"/>
                <a:cs typeface="Times New Roman" panose="02020603050405020304" pitchFamily="18" charset="0"/>
              </a:rPr>
              <a:t>rơ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mù</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thật</a:t>
            </a:r>
            <a:r>
              <a:rPr lang="en-US" sz="2400" dirty="0">
                <a:solidFill>
                  <a:schemeClr val="tx1"/>
                </a:solidFill>
                <a:latin typeface="Times New Roman" panose="02020603050405020304" pitchFamily="18" charset="0"/>
                <a:cs typeface="Times New Roman" panose="02020603050405020304" pitchFamily="18" charset="0"/>
              </a:rPr>
              <a:t>, 11 </a:t>
            </a:r>
            <a:r>
              <a:rPr lang="en-US" sz="2400" dirty="0" err="1">
                <a:solidFill>
                  <a:schemeClr val="tx1"/>
                </a:solidFill>
                <a:latin typeface="Times New Roman" panose="02020603050405020304" pitchFamily="18" charset="0"/>
                <a:cs typeface="Times New Roman" panose="02020603050405020304" pitchFamily="18" charset="0"/>
              </a:rPr>
              <a:t>thành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phố</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Hi </a:t>
            </a:r>
            <a:r>
              <a:rPr lang="en-US" sz="2400" dirty="0" err="1">
                <a:solidFill>
                  <a:schemeClr val="tx1"/>
                </a:solidFill>
                <a:latin typeface="Times New Roman" panose="02020603050405020304" pitchFamily="18" charset="0"/>
                <a:cs typeface="Times New Roman" panose="02020603050405020304" pitchFamily="18" charset="0"/>
              </a:rPr>
              <a:t>Lạp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đều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nhận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quê</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hương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ông</a:t>
            </a:r>
            <a:r>
              <a:rPr lang="en-US" sz="2400" dirty="0">
                <a:solidFill>
                  <a:schemeClr val="tx1"/>
                </a:solidFill>
                <a:latin typeface="Times New Roman" panose="02020603050405020304" pitchFamily="18" charset="0"/>
                <a:cs typeface="Times New Roman" panose="02020603050405020304" pitchFamily="18" charset="0"/>
              </a:rPr>
              <a:t>.</a:t>
            </a:r>
          </a:p>
          <a:p>
            <a:pPr algn="just"/>
            <a:endParaRPr lang="en-US" sz="2400" dirty="0">
              <a:solidFill>
                <a:schemeClr val="tx1"/>
              </a:solidFill>
              <a:latin typeface="Times New Roman" panose="02020603050405020304" pitchFamily="18" charset="0"/>
              <a:cs typeface="Times New Roman" panose="02020603050405020304" pitchFamily="18" charset="0"/>
            </a:endParaRPr>
          </a:p>
          <a:p>
            <a:pPr marL="342900" indent="-342900" algn="just">
              <a:buFontTx/>
              <a:buChar char="-"/>
            </a:pPr>
            <a:r>
              <a:rPr lang="en-US" sz="2400" dirty="0" err="1">
                <a:solidFill>
                  <a:schemeClr val="tx1"/>
                </a:solidFill>
                <a:latin typeface="Times New Roman" panose="02020603050405020304" pitchFamily="18" charset="0"/>
                <a:cs typeface="Times New Roman" panose="02020603050405020304" pitchFamily="18" charset="0"/>
              </a:rPr>
              <a:t>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sống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khoảng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thế</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kỉ</a:t>
            </a:r>
            <a:r>
              <a:rPr lang="en-US" sz="2400" dirty="0">
                <a:solidFill>
                  <a:schemeClr val="tx1"/>
                </a:solidFill>
                <a:latin typeface="Times New Roman" panose="02020603050405020304" pitchFamily="18" charset="0"/>
                <a:cs typeface="Times New Roman" panose="02020603050405020304" pitchFamily="18" charset="0"/>
              </a:rPr>
              <a:t> IX – VII tr. CN, </a:t>
            </a:r>
            <a:r>
              <a:rPr lang="en-US" sz="2400" dirty="0" err="1">
                <a:solidFill>
                  <a:schemeClr val="tx1"/>
                </a:solidFill>
                <a:latin typeface="Times New Roman" panose="02020603050405020304" pitchFamily="18" charset="0"/>
                <a:cs typeface="Times New Roman" panose="02020603050405020304" pitchFamily="18" charset="0"/>
              </a:rPr>
              <a:t>xuất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thân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từ</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nghèo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dòng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Mê</a:t>
            </a:r>
            <a:r>
              <a:rPr lang="en-US" sz="2400" dirty="0">
                <a:solidFill>
                  <a:schemeClr val="tx1"/>
                </a:solidFill>
                <a:latin typeface="Times New Roman" panose="02020603050405020304" pitchFamily="18" charset="0"/>
                <a:cs typeface="Times New Roman" panose="02020603050405020304" pitchFamily="18" charset="0"/>
              </a:rPr>
              <a:t> – </a:t>
            </a:r>
            <a:r>
              <a:rPr lang="en-US" sz="2400" dirty="0" err="1">
                <a:solidFill>
                  <a:schemeClr val="tx1"/>
                </a:solidFill>
                <a:latin typeface="Times New Roman" panose="02020603050405020304" pitchFamily="18" charset="0"/>
                <a:cs typeface="Times New Roman" panose="02020603050405020304" pitchFamily="18" charset="0"/>
              </a:rPr>
              <a:t>lét</a:t>
            </a:r>
            <a:r>
              <a:rPr lang="en-US" sz="2400" dirty="0">
                <a:solidFill>
                  <a:schemeClr val="tx1"/>
                </a:solidFill>
                <a:latin typeface="Times New Roman" panose="02020603050405020304" pitchFamily="18" charset="0"/>
                <a:cs typeface="Times New Roman" panose="02020603050405020304" pitchFamily="18" charset="0"/>
              </a:rPr>
              <a:t>.</a:t>
            </a:r>
          </a:p>
          <a:p>
            <a:pPr algn="just"/>
            <a:endParaRPr lang="en-US" sz="2400" dirty="0">
              <a:solidFill>
                <a:schemeClr val="tx1"/>
              </a:solidFill>
              <a:latin typeface="Times New Roman" panose="02020603050405020304" pitchFamily="18" charset="0"/>
              <a:cs typeface="Times New Roman" panose="02020603050405020304" pitchFamily="18" charset="0"/>
            </a:endParaRPr>
          </a:p>
          <a:p>
            <a:pPr marL="342900" indent="-342900" algn="just">
              <a:buFontTx/>
              <a:buChar char="-"/>
            </a:pP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sưu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tầm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chỉnh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những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bài</a:t>
            </a:r>
            <a:r>
              <a:rPr lang="en-US" sz="2400" dirty="0">
                <a:solidFill>
                  <a:schemeClr val="tx1"/>
                </a:solidFill>
                <a:latin typeface="Times New Roman" panose="02020603050405020304" pitchFamily="18" charset="0"/>
                <a:cs typeface="Times New Roman" panose="02020603050405020304" pitchFamily="18" charset="0"/>
              </a:rPr>
              <a:t> ca </a:t>
            </a:r>
            <a:r>
              <a:rPr lang="en-US" sz="2400" dirty="0" err="1">
                <a:solidFill>
                  <a:schemeClr val="tx1"/>
                </a:solidFill>
                <a:latin typeface="Times New Roman" panose="02020603050405020304" pitchFamily="18" charset="0"/>
                <a:cs typeface="Times New Roman" panose="02020603050405020304" pitchFamily="18" charset="0"/>
              </a:rPr>
              <a:t>truyền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thuyết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về</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cuộc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chiến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thành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Tơ</a:t>
            </a:r>
            <a:r>
              <a:rPr lang="en-US" sz="2400" dirty="0">
                <a:solidFill>
                  <a:schemeClr val="tx1"/>
                </a:solidFill>
                <a:latin typeface="Times New Roman" panose="02020603050405020304" pitchFamily="18" charset="0"/>
                <a:cs typeface="Times New Roman" panose="02020603050405020304" pitchFamily="18" charset="0"/>
              </a:rPr>
              <a:t> – </a:t>
            </a:r>
            <a:r>
              <a:rPr lang="en-US" sz="2400" dirty="0" err="1">
                <a:solidFill>
                  <a:schemeClr val="tx1"/>
                </a:solidFill>
                <a:latin typeface="Times New Roman" panose="02020603050405020304" pitchFamily="18" charset="0"/>
                <a:cs typeface="Times New Roman" panose="02020603050405020304" pitchFamily="18" charset="0"/>
              </a:rPr>
              <a:t>roa</a:t>
            </a:r>
            <a:r>
              <a:rPr lang="en-US" sz="2400" dirty="0">
                <a:solidFill>
                  <a:schemeClr val="tx1"/>
                </a:solidFill>
                <a:latin typeface="Times New Roman" panose="02020603050405020304" pitchFamily="18" charset="0"/>
                <a:cs typeface="Times New Roman" panose="02020603050405020304" pitchFamily="18" charset="0"/>
              </a:rPr>
              <a:t> (Troy) </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tác</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giả</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hai</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bộ</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sử</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thi</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I-li-at</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và</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Ô-</a:t>
            </a:r>
            <a:r>
              <a:rPr lang="en-US" sz="2400" i="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đi</a:t>
            </a:r>
            <a:r>
              <a:rPr lang="en-US" sz="2400"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sz="2400" i="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xê</a:t>
            </a:r>
            <a:r>
              <a:rPr lang="en-US" sz="2400"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huyền</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thoại</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10465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checkerboard(across)">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box(in)">
                                      <p:cBhvr>
                                        <p:cTn id="27" dur="500"/>
                                        <p:tgtEl>
                                          <p:spTgt spid="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box(in)">
                                      <p:cBhvr>
                                        <p:cTn id="3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684711" y="1874820"/>
            <a:ext cx="1102907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vi-VN" sz="3200" b="0" i="1" dirty="0">
                <a:solidFill>
                  <a:srgbClr val="003399"/>
                </a:solidFill>
                <a:latin typeface="+mj-lt"/>
                <a:cs typeface="Arial" charset="0"/>
              </a:rPr>
              <a:t> </a:t>
            </a:r>
            <a:r>
              <a:rPr lang="en-US" sz="3200" b="0" i="1" dirty="0">
                <a:solidFill>
                  <a:srgbClr val="003399"/>
                </a:solidFill>
                <a:latin typeface="+mj-lt"/>
                <a:cs typeface="Arial" charset="0"/>
              </a:rPr>
              <a:t>”</a:t>
            </a:r>
            <a:r>
              <a:rPr lang="vi-VN" sz="3200" b="0" i="1" dirty="0">
                <a:solidFill>
                  <a:srgbClr val="003399"/>
                </a:solidFill>
                <a:latin typeface="+mj-lt"/>
                <a:cs typeface="Arial" charset="0"/>
              </a:rPr>
              <a:t>Sử thi Ôđixê ca ngợi trí tuệ, dũng khí và nghị lực của con người với khát vọng chinh phục thế giới chung quanh và niềm mơ ước về một cuộc sống hoà bình, yên vui, hạnh phúc. Nó còn ca ngợi tình yêu quê hương, tình vợ chồng, cha con, tình bạn cao cả, thuỷ chung</a:t>
            </a:r>
            <a:r>
              <a:rPr lang="en-US" sz="3200" b="0" i="1" dirty="0">
                <a:solidFill>
                  <a:srgbClr val="003399"/>
                </a:solidFill>
                <a:latin typeface="+mj-lt"/>
                <a:cs typeface="Arial" charset="0"/>
              </a:rPr>
              <a:t>”</a:t>
            </a:r>
            <a:r>
              <a:rPr lang="vi-VN" sz="3200" b="0" i="1" dirty="0">
                <a:solidFill>
                  <a:srgbClr val="003399"/>
                </a:solidFill>
                <a:latin typeface="+mj-lt"/>
                <a:cs typeface="Arial" charset="0"/>
              </a:rPr>
              <a:t>.</a:t>
            </a:r>
            <a:endParaRPr lang="en-US" sz="3200" i="1" dirty="0">
              <a:solidFill>
                <a:srgbClr val="003399"/>
              </a:solidFill>
              <a:latin typeface="+mj-lt"/>
              <a:cs typeface="Arial" charset="0"/>
            </a:endParaRPr>
          </a:p>
        </p:txBody>
      </p:sp>
      <p:sp>
        <p:nvSpPr>
          <p:cNvPr id="3" name="Rounded Rectangle 2"/>
          <p:cNvSpPr/>
          <p:nvPr/>
        </p:nvSpPr>
        <p:spPr>
          <a:xfrm>
            <a:off x="3" y="438150"/>
            <a:ext cx="4127500" cy="698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0000"/>
                </a:solidFill>
                <a:latin typeface="Times New Roman" panose="02020603050405020304" pitchFamily="18" charset="0"/>
                <a:cs typeface="Times New Roman" panose="02020603050405020304" pitchFamily="18" charset="0"/>
              </a:rPr>
              <a:t>I. TÌM HIỂU CHUNG</a:t>
            </a:r>
          </a:p>
        </p:txBody>
      </p:sp>
      <p:sp>
        <p:nvSpPr>
          <p:cNvPr id="4" name="Rounded Rectangle 3"/>
          <p:cNvSpPr/>
          <p:nvPr/>
        </p:nvSpPr>
        <p:spPr>
          <a:xfrm>
            <a:off x="2" y="1012808"/>
            <a:ext cx="5207001"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a:solidFill>
                  <a:srgbClr val="FF0000"/>
                </a:solidFill>
                <a:latin typeface="Times New Roman" panose="02020603050405020304" pitchFamily="18" charset="0"/>
                <a:cs typeface="Times New Roman" panose="02020603050405020304" pitchFamily="18" charset="0"/>
              </a:rPr>
              <a:t>1. </a:t>
            </a:r>
            <a:r>
              <a:rPr lang="en-US" sz="2400" b="1" i="1" dirty="0" err="1">
                <a:solidFill>
                  <a:srgbClr val="FF0000"/>
                </a:solidFill>
                <a:latin typeface="Times New Roman" panose="02020603050405020304" pitchFamily="18" charset="0"/>
                <a:cs typeface="Times New Roman" panose="02020603050405020304" pitchFamily="18" charset="0"/>
              </a:rPr>
              <a:t>Tác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giả</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Hô</a:t>
            </a:r>
            <a:r>
              <a:rPr lang="en-US" sz="2400" b="1" i="1" dirty="0">
                <a:solidFill>
                  <a:srgbClr val="FF0000"/>
                </a:solidFill>
                <a:latin typeface="Times New Roman" panose="02020603050405020304" pitchFamily="18" charset="0"/>
                <a:cs typeface="Times New Roman" panose="02020603050405020304" pitchFamily="18" charset="0"/>
              </a:rPr>
              <a:t> – me – </a:t>
            </a:r>
            <a:r>
              <a:rPr lang="en-US" sz="2400" b="1" i="1" dirty="0" err="1">
                <a:solidFill>
                  <a:srgbClr val="FF0000"/>
                </a:solidFill>
                <a:latin typeface="Times New Roman" panose="02020603050405020304" pitchFamily="18" charset="0"/>
                <a:cs typeface="Times New Roman" panose="02020603050405020304" pitchFamily="18" charset="0"/>
              </a:rPr>
              <a:t>rơ</a:t>
            </a:r>
            <a:r>
              <a:rPr lang="en-US" sz="2400" b="1" i="1"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down)">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2" descr="http://www.sacred-texts.com/cla/homer/ody/img/hom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795" y="1945359"/>
            <a:ext cx="4782208" cy="35888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2"/>
          <p:cNvSpPr txBox="1">
            <a:spLocks noChangeArrowheads="1"/>
          </p:cNvSpPr>
          <p:nvPr/>
        </p:nvSpPr>
        <p:spPr bwMode="auto">
          <a:xfrm>
            <a:off x="-5" y="5950936"/>
            <a:ext cx="120343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rgbClr val="CC99FF"/>
                </a:solidFill>
                <a:latin typeface="Arial" charset="0"/>
              </a:defRPr>
            </a:lvl1pPr>
            <a:lvl2pPr marL="742950" indent="-285750" eaLnBrk="0" hangingPunct="0">
              <a:defRPr sz="3200" b="1">
                <a:solidFill>
                  <a:srgbClr val="CC99FF"/>
                </a:solidFill>
                <a:latin typeface="Arial" charset="0"/>
              </a:defRPr>
            </a:lvl2pPr>
            <a:lvl3pPr marL="1143000" indent="-228600" eaLnBrk="0" hangingPunct="0">
              <a:defRPr sz="3200" b="1">
                <a:solidFill>
                  <a:srgbClr val="CC99FF"/>
                </a:solidFill>
                <a:latin typeface="Arial" charset="0"/>
              </a:defRPr>
            </a:lvl3pPr>
            <a:lvl4pPr marL="1600200" indent="-228600" eaLnBrk="0" hangingPunct="0">
              <a:defRPr sz="3200" b="1">
                <a:solidFill>
                  <a:srgbClr val="CC99FF"/>
                </a:solidFill>
                <a:latin typeface="Arial" charset="0"/>
              </a:defRPr>
            </a:lvl4pPr>
            <a:lvl5pPr marL="2057400" indent="-228600" eaLnBrk="0" hangingPunct="0">
              <a:defRPr sz="3200" b="1">
                <a:solidFill>
                  <a:srgbClr val="CC99FF"/>
                </a:solidFill>
                <a:latin typeface="Arial" charset="0"/>
              </a:defRPr>
            </a:lvl5pPr>
            <a:lvl6pPr marL="2514600" indent="-228600" eaLnBrk="0" fontAlgn="base" hangingPunct="0">
              <a:lnSpc>
                <a:spcPct val="90000"/>
              </a:lnSpc>
              <a:spcBef>
                <a:spcPct val="20000"/>
              </a:spcBef>
              <a:spcAft>
                <a:spcPct val="0"/>
              </a:spcAft>
              <a:defRPr sz="3200" b="1">
                <a:solidFill>
                  <a:srgbClr val="CC99FF"/>
                </a:solidFill>
                <a:latin typeface="Arial" charset="0"/>
              </a:defRPr>
            </a:lvl6pPr>
            <a:lvl7pPr marL="2971800" indent="-228600" eaLnBrk="0" fontAlgn="base" hangingPunct="0">
              <a:lnSpc>
                <a:spcPct val="90000"/>
              </a:lnSpc>
              <a:spcBef>
                <a:spcPct val="20000"/>
              </a:spcBef>
              <a:spcAft>
                <a:spcPct val="0"/>
              </a:spcAft>
              <a:defRPr sz="3200" b="1">
                <a:solidFill>
                  <a:srgbClr val="CC99FF"/>
                </a:solidFill>
                <a:latin typeface="Arial" charset="0"/>
              </a:defRPr>
            </a:lvl7pPr>
            <a:lvl8pPr marL="3429000" indent="-228600" eaLnBrk="0" fontAlgn="base" hangingPunct="0">
              <a:lnSpc>
                <a:spcPct val="90000"/>
              </a:lnSpc>
              <a:spcBef>
                <a:spcPct val="20000"/>
              </a:spcBef>
              <a:spcAft>
                <a:spcPct val="0"/>
              </a:spcAft>
              <a:defRPr sz="3200" b="1">
                <a:solidFill>
                  <a:srgbClr val="CC99FF"/>
                </a:solidFill>
                <a:latin typeface="Arial" charset="0"/>
              </a:defRPr>
            </a:lvl8pPr>
            <a:lvl9pPr marL="3886200" indent="-228600" eaLnBrk="0" fontAlgn="base" hangingPunct="0">
              <a:lnSpc>
                <a:spcPct val="90000"/>
              </a:lnSpc>
              <a:spcBef>
                <a:spcPct val="20000"/>
              </a:spcBef>
              <a:spcAft>
                <a:spcPct val="0"/>
              </a:spcAft>
              <a:defRPr sz="3200" b="1">
                <a:solidFill>
                  <a:srgbClr val="CC99FF"/>
                </a:solidFill>
                <a:latin typeface="Arial" charset="0"/>
              </a:defRPr>
            </a:lvl9pPr>
          </a:lstStyle>
          <a:p>
            <a:pPr algn="ctr" eaLnBrk="1" hangingPunct="1"/>
            <a:r>
              <a:rPr lang="en-US" sz="2400" i="1" dirty="0">
                <a:solidFill>
                  <a:srgbClr val="FF0000"/>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Ông</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đi</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khắp</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nơi</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để</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sưu</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tầm</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và</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kể</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lại</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những</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câu</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chuyện</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về</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cuộc</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chiến</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tranh</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thành</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Tơ-roa</a:t>
            </a:r>
            <a:endParaRPr lang="en-US" sz="2400" i="1" dirty="0">
              <a:solidFill>
                <a:schemeClr val="tx1"/>
              </a:solidFill>
              <a:latin typeface="Times New Roman" pitchFamily="18" charset="0"/>
              <a:cs typeface="Times New Roman" pitchFamily="18" charset="0"/>
            </a:endParaRPr>
          </a:p>
        </p:txBody>
      </p:sp>
      <p:pic>
        <p:nvPicPr>
          <p:cNvPr id="6" name="Picture 4" descr="409px-William-Adolphe_Bouguereau_%281825-1905%29_-_Homer_and_his_Guide_%281874%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466206" y="1945359"/>
            <a:ext cx="3925615" cy="3588883"/>
          </a:xfrm>
          <a:prstGeom prst="rect">
            <a:avLst/>
          </a:prstGeom>
          <a:ln>
            <a:noFill/>
          </a:ln>
          <a:effectLst>
            <a:softEdge rad="112500"/>
          </a:effectLst>
        </p:spPr>
      </p:pic>
      <p:sp>
        <p:nvSpPr>
          <p:cNvPr id="7" name="Rounded Rectangle 6"/>
          <p:cNvSpPr/>
          <p:nvPr/>
        </p:nvSpPr>
        <p:spPr>
          <a:xfrm>
            <a:off x="2" y="1012808"/>
            <a:ext cx="5207001"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a:solidFill>
                  <a:srgbClr val="FF0000"/>
                </a:solidFill>
                <a:latin typeface="Times New Roman" panose="02020603050405020304" pitchFamily="18" charset="0"/>
                <a:cs typeface="Times New Roman" panose="02020603050405020304" pitchFamily="18" charset="0"/>
              </a:rPr>
              <a:t>1. </a:t>
            </a:r>
            <a:r>
              <a:rPr lang="en-US" sz="2400" b="1" i="1" dirty="0" err="1">
                <a:solidFill>
                  <a:srgbClr val="FF0000"/>
                </a:solidFill>
                <a:latin typeface="Times New Roman" panose="02020603050405020304" pitchFamily="18" charset="0"/>
                <a:cs typeface="Times New Roman" panose="02020603050405020304" pitchFamily="18" charset="0"/>
              </a:rPr>
              <a:t>Tác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giả</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Hô</a:t>
            </a:r>
            <a:r>
              <a:rPr lang="en-US" sz="2400" b="1" i="1" dirty="0">
                <a:solidFill>
                  <a:srgbClr val="FF0000"/>
                </a:solidFill>
                <a:latin typeface="Times New Roman" panose="02020603050405020304" pitchFamily="18" charset="0"/>
                <a:cs typeface="Times New Roman" panose="02020603050405020304" pitchFamily="18" charset="0"/>
              </a:rPr>
              <a:t> – me – </a:t>
            </a:r>
            <a:r>
              <a:rPr lang="en-US" sz="2400" b="1" i="1" dirty="0" err="1">
                <a:solidFill>
                  <a:srgbClr val="FF0000"/>
                </a:solidFill>
                <a:latin typeface="Times New Roman" panose="02020603050405020304" pitchFamily="18" charset="0"/>
                <a:cs typeface="Times New Roman" panose="02020603050405020304" pitchFamily="18" charset="0"/>
              </a:rPr>
              <a:t>rơ</a:t>
            </a:r>
            <a:r>
              <a:rPr lang="en-US" sz="2400" b="1" i="1" dirty="0">
                <a:solidFill>
                  <a:srgbClr val="FF0000"/>
                </a:solidFill>
                <a:latin typeface="Times New Roman" panose="02020603050405020304" pitchFamily="18" charset="0"/>
                <a:cs typeface="Times New Roman" panose="02020603050405020304" pitchFamily="18" charset="0"/>
              </a:rPr>
              <a:t> </a:t>
            </a:r>
          </a:p>
        </p:txBody>
      </p:sp>
      <p:sp>
        <p:nvSpPr>
          <p:cNvPr id="8" name="Rounded Rectangle 7"/>
          <p:cNvSpPr/>
          <p:nvPr/>
        </p:nvSpPr>
        <p:spPr>
          <a:xfrm>
            <a:off x="3" y="438150"/>
            <a:ext cx="4127500" cy="698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0000"/>
                </a:solidFill>
                <a:latin typeface="Times New Roman" panose="02020603050405020304" pitchFamily="18" charset="0"/>
                <a:cs typeface="Times New Roman" panose="02020603050405020304" pitchFamily="18" charset="0"/>
              </a:rPr>
              <a:t>I. TÌM HIỂU CHUNG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circle(in)">
                                      <p:cBhvr>
                                        <p:cTn id="12" dur="2000"/>
                                        <p:tgtEl>
                                          <p:spTgt spid="143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341"/>
                                        </p:tgtEl>
                                        <p:attrNameLst>
                                          <p:attrName>style.visibility</p:attrName>
                                        </p:attrNameLst>
                                      </p:cBhvr>
                                      <p:to>
                                        <p:strVal val="visible"/>
                                      </p:to>
                                    </p:set>
                                    <p:animEffect transition="in" filter="wipe(down)">
                                      <p:cBhvr>
                                        <p:cTn id="17"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 y="438150"/>
            <a:ext cx="4127500" cy="698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0000"/>
                </a:solidFill>
                <a:latin typeface="Times New Roman" panose="02020603050405020304" pitchFamily="18" charset="0"/>
                <a:cs typeface="Times New Roman" panose="02020603050405020304" pitchFamily="18" charset="0"/>
              </a:rPr>
              <a:t>I. TÌM HIỂU CHUNG</a:t>
            </a:r>
          </a:p>
        </p:txBody>
      </p:sp>
      <p:sp>
        <p:nvSpPr>
          <p:cNvPr id="7" name="Rounded Rectangle 6"/>
          <p:cNvSpPr/>
          <p:nvPr/>
        </p:nvSpPr>
        <p:spPr>
          <a:xfrm>
            <a:off x="2" y="1012808"/>
            <a:ext cx="5207001"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a:solidFill>
                  <a:srgbClr val="FF0000"/>
                </a:solidFill>
                <a:latin typeface="Times New Roman" panose="02020603050405020304" pitchFamily="18" charset="0"/>
                <a:cs typeface="Times New Roman" panose="02020603050405020304" pitchFamily="18" charset="0"/>
              </a:rPr>
              <a:t>2. </a:t>
            </a:r>
            <a:r>
              <a:rPr lang="en-US" sz="2400" b="1" i="1" dirty="0" err="1">
                <a:solidFill>
                  <a:srgbClr val="FF0000"/>
                </a:solidFill>
                <a:latin typeface="Times New Roman" panose="02020603050405020304" pitchFamily="18" charset="0"/>
                <a:cs typeface="Times New Roman" panose="02020603050405020304" pitchFamily="18" charset="0"/>
              </a:rPr>
              <a:t>Sử</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thi</a:t>
            </a:r>
            <a:r>
              <a:rPr lang="en-US" sz="2400" b="1" i="1" dirty="0">
                <a:solidFill>
                  <a:srgbClr val="FF0000"/>
                </a:solidFill>
                <a:latin typeface="Times New Roman" panose="02020603050405020304" pitchFamily="18" charset="0"/>
                <a:cs typeface="Times New Roman" panose="02020603050405020304" pitchFamily="18" charset="0"/>
              </a:rPr>
              <a:t> Ô- </a:t>
            </a:r>
            <a:r>
              <a:rPr lang="en-US" sz="2400" b="1" i="1" dirty="0" err="1">
                <a:solidFill>
                  <a:srgbClr val="FF0000"/>
                </a:solidFill>
                <a:latin typeface="Times New Roman" panose="02020603050405020304" pitchFamily="18" charset="0"/>
                <a:cs typeface="Times New Roman" panose="02020603050405020304" pitchFamily="18" charset="0"/>
              </a:rPr>
              <a:t>đi</a:t>
            </a:r>
            <a:r>
              <a:rPr lang="en-US" sz="2400" b="1" i="1" dirty="0">
                <a:solidFill>
                  <a:srgbClr val="FF0000"/>
                </a:solidFill>
                <a:latin typeface="Times New Roman" panose="02020603050405020304" pitchFamily="18" charset="0"/>
                <a:cs typeface="Times New Roman" panose="02020603050405020304" pitchFamily="18" charset="0"/>
              </a:rPr>
              <a:t> – </a:t>
            </a:r>
            <a:r>
              <a:rPr lang="en-US" sz="2400" b="1" i="1" dirty="0" err="1">
                <a:solidFill>
                  <a:srgbClr val="FF0000"/>
                </a:solidFill>
                <a:latin typeface="Times New Roman" panose="02020603050405020304" pitchFamily="18" charset="0"/>
                <a:cs typeface="Times New Roman" panose="02020603050405020304" pitchFamily="18" charset="0"/>
              </a:rPr>
              <a:t>xê</a:t>
            </a:r>
            <a:r>
              <a:rPr lang="en-US" sz="2400" b="1" i="1" dirty="0">
                <a:solidFill>
                  <a:srgbClr val="FF0000"/>
                </a:solidFill>
                <a:latin typeface="Times New Roman" panose="02020603050405020304" pitchFamily="18" charset="0"/>
                <a:cs typeface="Times New Roman" panose="02020603050405020304" pitchFamily="18" charset="0"/>
              </a:rPr>
              <a:t>:</a:t>
            </a:r>
          </a:p>
        </p:txBody>
      </p:sp>
      <p:sp>
        <p:nvSpPr>
          <p:cNvPr id="6" name="TextBox 5"/>
          <p:cNvSpPr txBox="1"/>
          <p:nvPr/>
        </p:nvSpPr>
        <p:spPr>
          <a:xfrm>
            <a:off x="288705" y="1495757"/>
            <a:ext cx="11503899" cy="1200329"/>
          </a:xfrm>
          <a:prstGeom prst="rect">
            <a:avLst/>
          </a:prstGeom>
          <a:noFill/>
        </p:spPr>
        <p:txBody>
          <a:bodyPr wrap="square" rtlCol="0">
            <a:spAutoFit/>
          </a:bodyPr>
          <a:lstStyle/>
          <a:p>
            <a:pPr algn="just">
              <a:lnSpc>
                <a:spcPct val="150000"/>
              </a:lnSpc>
            </a:pPr>
            <a:r>
              <a:rPr lang="en-US" sz="2400" b="1" dirty="0">
                <a:latin typeface="Times New Roman" pitchFamily="18" charset="0"/>
                <a:cs typeface="Times New Roman" pitchFamily="18" charset="0"/>
              </a:rPr>
              <a:t>a.  </a:t>
            </a:r>
            <a:r>
              <a:rPr lang="en-US" sz="2400" b="1" dirty="0" err="1">
                <a:latin typeface="Times New Roman" pitchFamily="18" charset="0"/>
                <a:cs typeface="Times New Roman" pitchFamily="18" charset="0"/>
              </a:rPr>
              <a:t>Kết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cấu</a:t>
            </a:r>
            <a:r>
              <a:rPr lang="en-US" sz="2400" b="1" dirty="0">
                <a:latin typeface="Times New Roman" pitchFamily="18" charset="0"/>
                <a:cs typeface="Times New Roman" pitchFamily="18" charset="0"/>
              </a:rPr>
              <a:t>: </a:t>
            </a:r>
          </a:p>
          <a:p>
            <a:pPr algn="just">
              <a:lnSpc>
                <a:spcPct val="150000"/>
              </a:lnSpc>
            </a:pPr>
            <a:r>
              <a:rPr lang="en-US" sz="2400" b="1" dirty="0">
                <a:solidFill>
                  <a:prstClr val="black"/>
                </a:solidFill>
                <a:latin typeface="Times New Roman" pitchFamily="18" charset="0"/>
                <a:cs typeface="Times New Roman"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Gồm</a:t>
            </a:r>
            <a:r>
              <a:rPr lang="en-US" sz="2400" dirty="0">
                <a:solidFill>
                  <a:prstClr val="black"/>
                </a:solidFill>
                <a:latin typeface="Times New Roman" panose="02020603050405020304" pitchFamily="18" charset="0"/>
                <a:cs typeface="Times New Roman" panose="02020603050405020304" pitchFamily="18" charset="0"/>
              </a:rPr>
              <a:t> 12.110 </a:t>
            </a:r>
            <a:r>
              <a:rPr lang="en-US" sz="2400" dirty="0" err="1">
                <a:solidFill>
                  <a:prstClr val="black"/>
                </a:solidFill>
                <a:latin typeface="Times New Roman" panose="02020603050405020304" pitchFamily="18" charset="0"/>
                <a:cs typeface="Times New Roman" panose="02020603050405020304" pitchFamily="18" charset="0"/>
              </a:rPr>
              <a:t>câu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thơ</a:t>
            </a:r>
            <a:r>
              <a:rPr lang="en-US" sz="2400" dirty="0">
                <a:solidFill>
                  <a:prstClr val="black"/>
                </a:solidFill>
                <a:latin typeface="Times New Roman" panose="02020603050405020304" pitchFamily="18" charset="0"/>
                <a:cs typeface="Times New Roman" panose="02020603050405020304" pitchFamily="18" charset="0"/>
              </a:rPr>
              <a:t>, chia </a:t>
            </a:r>
            <a:r>
              <a:rPr lang="en-US" sz="2400" dirty="0" err="1">
                <a:solidFill>
                  <a:prstClr val="black"/>
                </a:solidFill>
                <a:latin typeface="Times New Roman" panose="02020603050405020304" pitchFamily="18" charset="0"/>
                <a:cs typeface="Times New Roman" panose="02020603050405020304" pitchFamily="18" charset="0"/>
              </a:rPr>
              <a:t>thành</a:t>
            </a:r>
            <a:r>
              <a:rPr lang="en-US" sz="2400" dirty="0">
                <a:solidFill>
                  <a:prstClr val="black"/>
                </a:solidFill>
                <a:latin typeface="Times New Roman" panose="02020603050405020304" pitchFamily="18" charset="0"/>
                <a:cs typeface="Times New Roman" panose="02020603050405020304" pitchFamily="18" charset="0"/>
              </a:rPr>
              <a:t> 24 </a:t>
            </a:r>
            <a:r>
              <a:rPr lang="en-US" sz="2400" dirty="0" err="1">
                <a:solidFill>
                  <a:prstClr val="black"/>
                </a:solidFill>
                <a:latin typeface="Times New Roman" panose="02020603050405020304" pitchFamily="18" charset="0"/>
                <a:cs typeface="Times New Roman" panose="02020603050405020304" pitchFamily="18" charset="0"/>
              </a:rPr>
              <a:t>khúc</a:t>
            </a:r>
            <a:r>
              <a:rPr lang="en-US" sz="2400" dirty="0">
                <a:solidFill>
                  <a:prstClr val="black"/>
                </a:solidFill>
                <a:latin typeface="Times New Roman" panose="02020603050405020304" pitchFamily="18" charset="0"/>
                <a:cs typeface="Times New Roman" panose="02020603050405020304" pitchFamily="18" charset="0"/>
              </a:rPr>
              <a:t> ca. </a:t>
            </a:r>
            <a:endParaRPr lang="en-US" sz="2400" dirty="0">
              <a:latin typeface="Times New Roman" pitchFamily="18" charset="0"/>
              <a:cs typeface="Times New Roman"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440" y="3188422"/>
            <a:ext cx="6100323" cy="3324675"/>
          </a:xfrm>
          <a:prstGeom prst="rect">
            <a:avLst/>
          </a:prstGeom>
        </p:spPr>
      </p:pic>
    </p:spTree>
    <p:extLst>
      <p:ext uri="{BB962C8B-B14F-4D97-AF65-F5344CB8AC3E}">
        <p14:creationId xmlns:p14="http://schemas.microsoft.com/office/powerpoint/2010/main" val="34758284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heckerboard(across)">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 y="438150"/>
            <a:ext cx="4127500" cy="698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0000"/>
                </a:solidFill>
                <a:latin typeface="Times New Roman" panose="02020603050405020304" pitchFamily="18" charset="0"/>
                <a:cs typeface="Times New Roman" panose="02020603050405020304" pitchFamily="18" charset="0"/>
              </a:rPr>
              <a:t>I. TÌM HIỂU CHUNG</a:t>
            </a:r>
          </a:p>
        </p:txBody>
      </p:sp>
      <p:sp>
        <p:nvSpPr>
          <p:cNvPr id="7" name="Rounded Rectangle 6"/>
          <p:cNvSpPr/>
          <p:nvPr/>
        </p:nvSpPr>
        <p:spPr>
          <a:xfrm>
            <a:off x="2" y="1012808"/>
            <a:ext cx="5207001"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a:solidFill>
                  <a:srgbClr val="FF0000"/>
                </a:solidFill>
                <a:latin typeface="Times New Roman" panose="02020603050405020304" pitchFamily="18" charset="0"/>
                <a:cs typeface="Times New Roman" panose="02020603050405020304" pitchFamily="18" charset="0"/>
              </a:rPr>
              <a:t>2. </a:t>
            </a:r>
            <a:r>
              <a:rPr lang="en-US" sz="2400" b="1" i="1" dirty="0" err="1">
                <a:solidFill>
                  <a:srgbClr val="FF0000"/>
                </a:solidFill>
                <a:latin typeface="Times New Roman" panose="02020603050405020304" pitchFamily="18" charset="0"/>
                <a:cs typeface="Times New Roman" panose="02020603050405020304" pitchFamily="18" charset="0"/>
              </a:rPr>
              <a:t>Sử</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thi</a:t>
            </a:r>
            <a:r>
              <a:rPr lang="en-US" sz="2400" b="1" i="1" dirty="0">
                <a:solidFill>
                  <a:srgbClr val="FF0000"/>
                </a:solidFill>
                <a:latin typeface="Times New Roman" panose="02020603050405020304" pitchFamily="18" charset="0"/>
                <a:cs typeface="Times New Roman" panose="02020603050405020304" pitchFamily="18" charset="0"/>
              </a:rPr>
              <a:t> Ô- </a:t>
            </a:r>
            <a:r>
              <a:rPr lang="en-US" sz="2400" b="1" i="1" dirty="0" err="1">
                <a:solidFill>
                  <a:srgbClr val="FF0000"/>
                </a:solidFill>
                <a:latin typeface="Times New Roman" panose="02020603050405020304" pitchFamily="18" charset="0"/>
                <a:cs typeface="Times New Roman" panose="02020603050405020304" pitchFamily="18" charset="0"/>
              </a:rPr>
              <a:t>đi</a:t>
            </a:r>
            <a:r>
              <a:rPr lang="en-US" sz="2400" b="1" i="1" dirty="0">
                <a:solidFill>
                  <a:srgbClr val="FF0000"/>
                </a:solidFill>
                <a:latin typeface="Times New Roman" panose="02020603050405020304" pitchFamily="18" charset="0"/>
                <a:cs typeface="Times New Roman" panose="02020603050405020304" pitchFamily="18" charset="0"/>
              </a:rPr>
              <a:t> – </a:t>
            </a:r>
            <a:r>
              <a:rPr lang="en-US" sz="2400" b="1" i="1" dirty="0" err="1">
                <a:solidFill>
                  <a:srgbClr val="FF0000"/>
                </a:solidFill>
                <a:latin typeface="Times New Roman" panose="02020603050405020304" pitchFamily="18" charset="0"/>
                <a:cs typeface="Times New Roman" panose="02020603050405020304" pitchFamily="18" charset="0"/>
              </a:rPr>
              <a:t>xê</a:t>
            </a:r>
            <a:r>
              <a:rPr lang="en-US" sz="2400" b="1" i="1" dirty="0">
                <a:solidFill>
                  <a:srgbClr val="FF0000"/>
                </a:solidFill>
                <a:latin typeface="Times New Roman" panose="02020603050405020304" pitchFamily="18" charset="0"/>
                <a:cs typeface="Times New Roman" panose="02020603050405020304" pitchFamily="18" charset="0"/>
              </a:rPr>
              <a:t>:</a:t>
            </a:r>
          </a:p>
        </p:txBody>
      </p:sp>
      <p:sp>
        <p:nvSpPr>
          <p:cNvPr id="8" name="Rectangle 7"/>
          <p:cNvSpPr/>
          <p:nvPr/>
        </p:nvSpPr>
        <p:spPr>
          <a:xfrm>
            <a:off x="252241" y="1194763"/>
            <a:ext cx="11619195" cy="2739211"/>
          </a:xfrm>
          <a:prstGeom prst="rect">
            <a:avLst/>
          </a:prstGeom>
        </p:spPr>
        <p:txBody>
          <a:bodyPr wrap="square">
            <a:spAutoFit/>
          </a:bodyPr>
          <a:lstStyle/>
          <a:p>
            <a:pPr lvl="0" algn="just"/>
            <a:endParaRPr lang="en-US" sz="2800" dirty="0">
              <a:solidFill>
                <a:prstClr val="black"/>
              </a:solidFill>
              <a:latin typeface="Times New Roman" panose="02020603050405020304" pitchFamily="18" charset="0"/>
              <a:cs typeface="Times New Roman" panose="02020603050405020304" pitchFamily="18" charset="0"/>
            </a:endParaRPr>
          </a:p>
          <a:p>
            <a:pPr marL="457200" lvl="0" indent="-457200" algn="just">
              <a:buFontTx/>
              <a:buAutoNum type="alphaLcPeriod" startAt="2"/>
            </a:pPr>
            <a:r>
              <a:rPr lang="en-US" sz="2400" b="1" dirty="0" err="1">
                <a:solidFill>
                  <a:prstClr val="black"/>
                </a:solidFill>
                <a:latin typeface="Times New Roman" panose="02020603050405020304" pitchFamily="18" charset="0"/>
                <a:cs typeface="Times New Roman" panose="02020603050405020304" pitchFamily="18" charset="0"/>
              </a:rPr>
              <a:t>Tóm</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tắt</a:t>
            </a:r>
            <a:r>
              <a:rPr lang="en-US" sz="2400" b="1" dirty="0">
                <a:solidFill>
                  <a:prstClr val="black"/>
                </a:solidFill>
                <a:latin typeface="Times New Roman" panose="02020603050405020304" pitchFamily="18" charset="0"/>
                <a:cs typeface="Times New Roman" panose="02020603050405020304" pitchFamily="18" charset="0"/>
              </a:rPr>
              <a:t>:</a:t>
            </a:r>
          </a:p>
          <a:p>
            <a:pPr lvl="0" algn="just"/>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Sau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chiến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thắng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thành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Tơ</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roa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Uy-lít-xơ</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cùng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tướng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lĩnh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trở</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về</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quê</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hương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nhưng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trãi</a:t>
            </a:r>
            <a:r>
              <a:rPr lang="en-US" sz="2400" dirty="0">
                <a:solidFill>
                  <a:prstClr val="black"/>
                </a:solidFill>
                <a:latin typeface="Times New Roman" panose="02020603050405020304" pitchFamily="18" charset="0"/>
                <a:cs typeface="Times New Roman" panose="02020603050405020304" pitchFamily="18" charset="0"/>
              </a:rPr>
              <a:t> qua </a:t>
            </a:r>
            <a:r>
              <a:rPr lang="en-US" sz="2400" dirty="0" err="1">
                <a:solidFill>
                  <a:prstClr val="black"/>
                </a:solidFill>
                <a:latin typeface="Times New Roman" panose="02020603050405020304" pitchFamily="18" charset="0"/>
                <a:cs typeface="Times New Roman" panose="02020603050405020304" pitchFamily="18" charset="0"/>
              </a:rPr>
              <a:t>rất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nhiều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gian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khổ</a:t>
            </a:r>
            <a:r>
              <a:rPr lang="en-US" sz="2400" dirty="0">
                <a:solidFill>
                  <a:prstClr val="black"/>
                </a:solidFill>
                <a:latin typeface="Times New Roman" panose="02020603050405020304" pitchFamily="18" charset="0"/>
                <a:cs typeface="Times New Roman" panose="02020603050405020304" pitchFamily="18" charset="0"/>
              </a:rPr>
              <a:t>:</a:t>
            </a:r>
          </a:p>
          <a:p>
            <a:pPr lvl="0" algn="just"/>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Bị</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nữ</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thần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Ca</a:t>
            </a:r>
            <a:r>
              <a:rPr lang="en-US" sz="2400" dirty="0">
                <a:solidFill>
                  <a:prstClr val="black"/>
                </a:solidFill>
                <a:latin typeface="Times New Roman" panose="02020603050405020304" pitchFamily="18" charset="0"/>
                <a:cs typeface="Times New Roman" panose="02020603050405020304" pitchFamily="18" charset="0"/>
              </a:rPr>
              <a:t>- lip- </a:t>
            </a:r>
            <a:r>
              <a:rPr lang="en-US" sz="2400" dirty="0" err="1">
                <a:solidFill>
                  <a:prstClr val="black"/>
                </a:solidFill>
                <a:latin typeface="Times New Roman" panose="02020603050405020304" pitchFamily="18" charset="0"/>
                <a:cs typeface="Times New Roman" panose="02020603050405020304" pitchFamily="18" charset="0"/>
              </a:rPr>
              <a:t>xô</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cầm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giữ</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trên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đảo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bị</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bão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đánh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chìm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bè</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dạt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vào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xứ</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những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tên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khổng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lồ</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Pô</a:t>
            </a:r>
            <a:r>
              <a:rPr lang="en-US" sz="2400" dirty="0">
                <a:solidFill>
                  <a:prstClr val="black"/>
                </a:solidFill>
                <a:latin typeface="Times New Roman" panose="02020603050405020304" pitchFamily="18" charset="0"/>
                <a:cs typeface="Times New Roman" panose="02020603050405020304" pitchFamily="18" charset="0"/>
              </a:rPr>
              <a:t>-li-</a:t>
            </a:r>
            <a:r>
              <a:rPr lang="en-US" sz="2400" dirty="0" err="1">
                <a:solidFill>
                  <a:prstClr val="black"/>
                </a:solidFill>
                <a:latin typeface="Times New Roman" panose="02020603050405020304" pitchFamily="18" charset="0"/>
                <a:cs typeface="Times New Roman" panose="02020603050405020304" pitchFamily="18" charset="0"/>
              </a:rPr>
              <a:t>pem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đi</a:t>
            </a:r>
            <a:r>
              <a:rPr lang="en-US" sz="2400" dirty="0">
                <a:solidFill>
                  <a:prstClr val="black"/>
                </a:solidFill>
                <a:latin typeface="Times New Roman" panose="02020603050405020304" pitchFamily="18" charset="0"/>
                <a:cs typeface="Times New Roman" panose="02020603050405020304" pitchFamily="18" charset="0"/>
              </a:rPr>
              <a:t> qua </a:t>
            </a:r>
            <a:r>
              <a:rPr lang="en-US" sz="2400" dirty="0" err="1">
                <a:solidFill>
                  <a:prstClr val="black"/>
                </a:solidFill>
                <a:latin typeface="Times New Roman" panose="02020603050405020304" pitchFamily="18" charset="0"/>
                <a:cs typeface="Times New Roman" panose="02020603050405020304" pitchFamily="18" charset="0"/>
              </a:rPr>
              <a:t>đảo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nàng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tiên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a:t>
            </a:r>
            <a:r>
              <a:rPr lang="en-US" sz="2400" dirty="0">
                <a:solidFill>
                  <a:prstClr val="black"/>
                </a:solidFill>
                <a:latin typeface="Times New Roman" panose="02020603050405020304" pitchFamily="18" charset="0"/>
                <a:cs typeface="Times New Roman" panose="02020603050405020304" pitchFamily="18" charset="0"/>
              </a:rPr>
              <a:t> Xi-</a:t>
            </a:r>
            <a:r>
              <a:rPr lang="en-US" sz="2400" dirty="0" err="1">
                <a:solidFill>
                  <a:prstClr val="black"/>
                </a:solidFill>
                <a:latin typeface="Times New Roman" panose="02020603050405020304" pitchFamily="18" charset="0"/>
                <a:cs typeface="Times New Roman" panose="02020603050405020304" pitchFamily="18" charset="0"/>
              </a:rPr>
              <a:t>ren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có</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tiếng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hát</a:t>
            </a:r>
            <a:r>
              <a:rPr lang="en-US" sz="2400" dirty="0">
                <a:solidFill>
                  <a:prstClr val="black"/>
                </a:solidFill>
                <a:latin typeface="Times New Roman" panose="02020603050405020304" pitchFamily="18" charset="0"/>
                <a:cs typeface="Times New Roman" panose="02020603050405020304" pitchFamily="18" charset="0"/>
              </a:rPr>
              <a:t> du </a:t>
            </a:r>
            <a:r>
              <a:rPr lang="en-US" sz="2400" dirty="0" err="1">
                <a:solidFill>
                  <a:prstClr val="black"/>
                </a:solidFill>
                <a:latin typeface="Times New Roman" panose="02020603050405020304" pitchFamily="18" charset="0"/>
                <a:cs typeface="Times New Roman" panose="02020603050405020304" pitchFamily="18" charset="0"/>
              </a:rPr>
              <a:t>dương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nhưng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vô</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cùng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nguy</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hiểm</a:t>
            </a:r>
            <a:r>
              <a:rPr lang="en-US" sz="2400" dirty="0">
                <a:solidFill>
                  <a:prstClr val="black"/>
                </a:solidFill>
                <a:latin typeface="Times New Roman" pitchFamily="18" charset="0"/>
                <a:cs typeface="Times New Roman" pitchFamily="18" charset="0"/>
              </a:rPr>
              <a:t>.</a:t>
            </a:r>
            <a:endParaRPr lang="en-US" sz="2800" dirty="0">
              <a:solidFill>
                <a:prstClr val="black"/>
              </a:solidFill>
              <a:latin typeface="Times New Roman" pitchFamily="18" charset="0"/>
              <a:cs typeface="Times New Roman"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279" y="4044330"/>
            <a:ext cx="3570944" cy="2652862"/>
          </a:xfrm>
          <a:prstGeom prst="rect">
            <a:avLst/>
          </a:prstGeom>
          <a:ln>
            <a:noFill/>
          </a:ln>
          <a:effectLst>
            <a:softEdge rad="112500"/>
          </a:effec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1377" y="4060096"/>
            <a:ext cx="3946227" cy="2652862"/>
          </a:xfrm>
          <a:prstGeom prst="rect">
            <a:avLst/>
          </a:prstGeom>
          <a:ln>
            <a:noFill/>
          </a:ln>
          <a:effectLst>
            <a:softEdge rad="112500"/>
          </a:effec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2199" y="4044330"/>
            <a:ext cx="3998008" cy="2668628"/>
          </a:xfrm>
          <a:prstGeom prst="rect">
            <a:avLst/>
          </a:prstGeom>
          <a:ln>
            <a:noFill/>
          </a:ln>
          <a:effectLst>
            <a:softEdge rad="112500"/>
          </a:effectLst>
        </p:spPr>
      </p:pic>
    </p:spTree>
    <p:extLst>
      <p:ext uri="{BB962C8B-B14F-4D97-AF65-F5344CB8AC3E}">
        <p14:creationId xmlns:p14="http://schemas.microsoft.com/office/powerpoint/2010/main" val="5282366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down)">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down)">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down)">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2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ircle(in)">
                                      <p:cBhvr>
                                        <p:cTn id="4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 y="438150"/>
            <a:ext cx="4127500" cy="698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0000"/>
                </a:solidFill>
                <a:latin typeface="Times New Roman" panose="02020603050405020304" pitchFamily="18" charset="0"/>
                <a:cs typeface="Times New Roman" panose="02020603050405020304" pitchFamily="18" charset="0"/>
              </a:rPr>
              <a:t>I. TÌM HIỂU CHUNG</a:t>
            </a:r>
          </a:p>
        </p:txBody>
      </p:sp>
      <p:sp>
        <p:nvSpPr>
          <p:cNvPr id="7" name="Rounded Rectangle 6"/>
          <p:cNvSpPr/>
          <p:nvPr/>
        </p:nvSpPr>
        <p:spPr>
          <a:xfrm>
            <a:off x="2" y="1012808"/>
            <a:ext cx="5207001"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a:solidFill>
                  <a:srgbClr val="FF0000"/>
                </a:solidFill>
                <a:latin typeface="Times New Roman" panose="02020603050405020304" pitchFamily="18" charset="0"/>
                <a:cs typeface="Times New Roman" panose="02020603050405020304" pitchFamily="18" charset="0"/>
              </a:rPr>
              <a:t>2. </a:t>
            </a:r>
            <a:r>
              <a:rPr lang="en-US" sz="2400" b="1" i="1" dirty="0" err="1">
                <a:solidFill>
                  <a:srgbClr val="FF0000"/>
                </a:solidFill>
                <a:latin typeface="Times New Roman" panose="02020603050405020304" pitchFamily="18" charset="0"/>
                <a:cs typeface="Times New Roman" panose="02020603050405020304" pitchFamily="18" charset="0"/>
              </a:rPr>
              <a:t>Sử</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thi</a:t>
            </a:r>
            <a:r>
              <a:rPr lang="en-US" sz="2400" b="1" i="1" dirty="0">
                <a:solidFill>
                  <a:srgbClr val="FF0000"/>
                </a:solidFill>
                <a:latin typeface="Times New Roman" panose="02020603050405020304" pitchFamily="18" charset="0"/>
                <a:cs typeface="Times New Roman" panose="02020603050405020304" pitchFamily="18" charset="0"/>
              </a:rPr>
              <a:t> Ô- </a:t>
            </a:r>
            <a:r>
              <a:rPr lang="en-US" sz="2400" b="1" i="1" dirty="0" err="1">
                <a:solidFill>
                  <a:srgbClr val="FF0000"/>
                </a:solidFill>
                <a:latin typeface="Times New Roman" panose="02020603050405020304" pitchFamily="18" charset="0"/>
                <a:cs typeface="Times New Roman" panose="02020603050405020304" pitchFamily="18" charset="0"/>
              </a:rPr>
              <a:t>đi</a:t>
            </a:r>
            <a:r>
              <a:rPr lang="en-US" sz="2400" b="1" i="1" dirty="0">
                <a:solidFill>
                  <a:srgbClr val="FF0000"/>
                </a:solidFill>
                <a:latin typeface="Times New Roman" panose="02020603050405020304" pitchFamily="18" charset="0"/>
                <a:cs typeface="Times New Roman" panose="02020603050405020304" pitchFamily="18" charset="0"/>
              </a:rPr>
              <a:t> – </a:t>
            </a:r>
            <a:r>
              <a:rPr lang="en-US" sz="2400" b="1" i="1" dirty="0" err="1">
                <a:solidFill>
                  <a:srgbClr val="FF0000"/>
                </a:solidFill>
                <a:latin typeface="Times New Roman" panose="02020603050405020304" pitchFamily="18" charset="0"/>
                <a:cs typeface="Times New Roman" panose="02020603050405020304" pitchFamily="18" charset="0"/>
              </a:rPr>
              <a:t>xê</a:t>
            </a:r>
            <a:r>
              <a:rPr lang="en-US" sz="2400" b="1" i="1" dirty="0">
                <a:solidFill>
                  <a:srgbClr val="FF0000"/>
                </a:solidFill>
                <a:latin typeface="Times New Roman" panose="02020603050405020304" pitchFamily="18" charset="0"/>
                <a:cs typeface="Times New Roman" panose="02020603050405020304" pitchFamily="18" charset="0"/>
              </a:rPr>
              <a:t>:</a:t>
            </a:r>
          </a:p>
        </p:txBody>
      </p:sp>
      <p:sp>
        <p:nvSpPr>
          <p:cNvPr id="8" name="Rectangle 7"/>
          <p:cNvSpPr/>
          <p:nvPr/>
        </p:nvSpPr>
        <p:spPr>
          <a:xfrm>
            <a:off x="252241" y="1068631"/>
            <a:ext cx="11619195" cy="4278094"/>
          </a:xfrm>
          <a:prstGeom prst="rect">
            <a:avLst/>
          </a:prstGeom>
        </p:spPr>
        <p:txBody>
          <a:bodyPr wrap="square">
            <a:spAutoFit/>
          </a:bodyPr>
          <a:lstStyle/>
          <a:p>
            <a:pPr algn="just"/>
            <a:endParaRPr lang="en-US" sz="2800" dirty="0">
              <a:solidFill>
                <a:prstClr val="black"/>
              </a:solidFill>
              <a:latin typeface="Times New Roman" panose="02020603050405020304" pitchFamily="18" charset="0"/>
              <a:cs typeface="Times New Roman" panose="02020603050405020304" pitchFamily="18" charset="0"/>
            </a:endParaRPr>
          </a:p>
          <a:p>
            <a:pPr marL="457200" indent="-457200" algn="just">
              <a:buFontTx/>
              <a:buAutoNum type="alphaLcPeriod" startAt="2"/>
            </a:pPr>
            <a:r>
              <a:rPr lang="en-US" sz="2400" b="1" dirty="0" err="1">
                <a:solidFill>
                  <a:prstClr val="black"/>
                </a:solidFill>
                <a:latin typeface="Times New Roman" panose="02020603050405020304" pitchFamily="18" charset="0"/>
                <a:cs typeface="Times New Roman" panose="02020603050405020304" pitchFamily="18" charset="0"/>
              </a:rPr>
              <a:t>Tóm</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tắt</a:t>
            </a:r>
            <a:r>
              <a:rPr lang="en-US" sz="2400" b="1" dirty="0">
                <a:solidFill>
                  <a:prstClr val="black"/>
                </a:solidFill>
                <a:latin typeface="Times New Roman" panose="02020603050405020304" pitchFamily="18" charset="0"/>
                <a:cs typeface="Times New Roman" panose="02020603050405020304" pitchFamily="18" charset="0"/>
              </a:rPr>
              <a:t>:</a:t>
            </a:r>
          </a:p>
          <a:p>
            <a:pPr marL="457200" indent="-457200" algn="just">
              <a:buFontTx/>
              <a:buAutoNum type="alphaLcPeriod" startAt="2"/>
            </a:pPr>
            <a:endParaRPr lang="en-US" sz="2400" b="1" dirty="0">
              <a:solidFill>
                <a:prstClr val="black"/>
              </a:solidFill>
              <a:latin typeface="Times New Roman" panose="02020603050405020304" pitchFamily="18" charset="0"/>
              <a:cs typeface="Times New Roman" panose="02020603050405020304" pitchFamily="18" charset="0"/>
            </a:endParaRPr>
          </a:p>
          <a:p>
            <a:pPr algn="just"/>
            <a:endParaRPr lang="en-US" sz="2400" b="1" dirty="0">
              <a:solidFill>
                <a:prstClr val="black"/>
              </a:solidFill>
              <a:latin typeface="Times New Roman" panose="02020603050405020304" pitchFamily="18" charset="0"/>
              <a:cs typeface="Times New Roman" panose="02020603050405020304" pitchFamily="18" charset="0"/>
            </a:endParaRPr>
          </a:p>
          <a:p>
            <a:pPr algn="just"/>
            <a:endParaRPr lang="en-US" sz="2400" b="1" dirty="0">
              <a:solidFill>
                <a:prstClr val="black"/>
              </a:solidFill>
              <a:latin typeface="Times New Roman" panose="02020603050405020304" pitchFamily="18" charset="0"/>
              <a:cs typeface="Times New Roman" panose="02020603050405020304" pitchFamily="18" charset="0"/>
            </a:endParaRPr>
          </a:p>
          <a:p>
            <a:pPr algn="just"/>
            <a:endParaRPr lang="en-US" sz="2400" b="1" dirty="0">
              <a:solidFill>
                <a:prstClr val="black"/>
              </a:solidFill>
              <a:latin typeface="Times New Roman" panose="02020603050405020304" pitchFamily="18" charset="0"/>
              <a:cs typeface="Times New Roman" panose="02020603050405020304" pitchFamily="18" charset="0"/>
            </a:endParaRPr>
          </a:p>
          <a:p>
            <a:pPr algn="just"/>
            <a:endParaRPr lang="en-US" sz="2400" b="1" dirty="0">
              <a:solidFill>
                <a:prstClr val="black"/>
              </a:solidFill>
              <a:latin typeface="Times New Roman" panose="02020603050405020304" pitchFamily="18" charset="0"/>
              <a:cs typeface="Times New Roman" panose="02020603050405020304" pitchFamily="18" charset="0"/>
            </a:endParaRPr>
          </a:p>
          <a:p>
            <a:pPr algn="just"/>
            <a:endParaRPr lang="en-US" sz="2400" b="1" dirty="0">
              <a:solidFill>
                <a:prstClr val="black"/>
              </a:solidFill>
              <a:latin typeface="Times New Roman" panose="02020603050405020304" pitchFamily="18" charset="0"/>
              <a:cs typeface="Times New Roman" panose="02020603050405020304" pitchFamily="18" charset="0"/>
            </a:endParaRPr>
          </a:p>
          <a:p>
            <a:pPr algn="just"/>
            <a:endParaRPr lang="en-US" sz="2400" b="1" dirty="0">
              <a:solidFill>
                <a:prstClr val="black"/>
              </a:solidFill>
              <a:latin typeface="Times New Roman" panose="02020603050405020304" pitchFamily="18" charset="0"/>
              <a:cs typeface="Times New Roman" panose="02020603050405020304" pitchFamily="18" charset="0"/>
            </a:endParaRPr>
          </a:p>
          <a:p>
            <a:pPr algn="just"/>
            <a:endParaRPr lang="en-US" sz="2400" b="1" dirty="0">
              <a:solidFill>
                <a:prstClr val="black"/>
              </a:solidFill>
              <a:latin typeface="Times New Roman" panose="02020603050405020304" pitchFamily="18" charset="0"/>
              <a:cs typeface="Times New Roman" panose="02020603050405020304" pitchFamily="18" charset="0"/>
            </a:endParaRPr>
          </a:p>
          <a:p>
            <a:pPr algn="just"/>
            <a:endParaRPr lang="en-US" sz="2800" dirty="0">
              <a:solidFill>
                <a:prstClr val="black"/>
              </a:solidFill>
              <a:latin typeface="Times New Roman" pitchFamily="18" charset="0"/>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41" y="2072113"/>
            <a:ext cx="5085363" cy="3274612"/>
          </a:xfrm>
          <a:prstGeom prst="rect">
            <a:avLst/>
          </a:prstGeom>
        </p:spPr>
      </p:pic>
      <p:sp>
        <p:nvSpPr>
          <p:cNvPr id="9" name="Rounded Rectangle 8"/>
          <p:cNvSpPr/>
          <p:nvPr/>
        </p:nvSpPr>
        <p:spPr>
          <a:xfrm>
            <a:off x="313208" y="5382880"/>
            <a:ext cx="6904395" cy="9013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Uy</a:t>
            </a:r>
            <a:r>
              <a:rPr lang="en-US" sz="2400" dirty="0">
                <a:solidFill>
                  <a:srgbClr val="002060"/>
                </a:solidFill>
                <a:latin typeface="Times New Roman" panose="02020603050405020304" pitchFamily="18" charset="0"/>
                <a:cs typeface="Times New Roman" panose="02020603050405020304" pitchFamily="18" charset="0"/>
              </a:rPr>
              <a:t>-lit-</a:t>
            </a:r>
            <a:r>
              <a:rPr lang="en-US" sz="2400" dirty="0" err="1">
                <a:solidFill>
                  <a:srgbClr val="002060"/>
                </a:solidFill>
                <a:latin typeface="Times New Roman" panose="02020603050405020304" pitchFamily="18" charset="0"/>
                <a:cs typeface="Times New Roman" panose="02020603050405020304" pitchFamily="18" charset="0"/>
              </a:rPr>
              <a:t>xơ</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vào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mụ</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phù</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thủy</a:t>
            </a:r>
            <a:r>
              <a:rPr lang="en-US" sz="2400" dirty="0">
                <a:solidFill>
                  <a:srgbClr val="002060"/>
                </a:solidFill>
                <a:latin typeface="Times New Roman" panose="02020603050405020304" pitchFamily="18" charset="0"/>
                <a:cs typeface="Times New Roman" panose="02020603050405020304" pitchFamily="18" charset="0"/>
              </a:rPr>
              <a:t> Circe. </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2693" y="2072113"/>
            <a:ext cx="5193187" cy="3274612"/>
          </a:xfrm>
          <a:prstGeom prst="rect">
            <a:avLst/>
          </a:prstGeom>
        </p:spPr>
      </p:pic>
      <p:sp>
        <p:nvSpPr>
          <p:cNvPr id="11" name="Rounded Rectangle 10"/>
          <p:cNvSpPr/>
          <p:nvPr/>
        </p:nvSpPr>
        <p:spPr>
          <a:xfrm>
            <a:off x="6600048" y="5579817"/>
            <a:ext cx="4728755" cy="9013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Uy</a:t>
            </a:r>
            <a:r>
              <a:rPr lang="en-US" sz="2400" dirty="0">
                <a:solidFill>
                  <a:srgbClr val="002060"/>
                </a:solidFill>
                <a:latin typeface="Times New Roman" panose="02020603050405020304" pitchFamily="18" charset="0"/>
                <a:cs typeface="Times New Roman" panose="02020603050405020304" pitchFamily="18" charset="0"/>
              </a:rPr>
              <a:t>-lit-</a:t>
            </a:r>
            <a:r>
              <a:rPr lang="en-US" sz="2400" dirty="0" err="1">
                <a:solidFill>
                  <a:srgbClr val="002060"/>
                </a:solidFill>
                <a:latin typeface="Times New Roman" panose="02020603050405020304" pitchFamily="18" charset="0"/>
                <a:cs typeface="Times New Roman" panose="02020603050405020304" pitchFamily="18" charset="0"/>
              </a:rPr>
              <a:t>xơ</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lạc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vào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thế</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giới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của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những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linh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hồn</a:t>
            </a:r>
            <a:r>
              <a:rPr lang="en-US" sz="2400"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649638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7408" y="3069531"/>
            <a:ext cx="3888105" cy="2994796"/>
          </a:xfrm>
          <a:prstGeom prst="rect">
            <a:avLst/>
          </a:prstGeom>
        </p:spPr>
      </p:pic>
      <p:sp>
        <p:nvSpPr>
          <p:cNvPr id="8" name="Rounded Rectangle 7"/>
          <p:cNvSpPr/>
          <p:nvPr/>
        </p:nvSpPr>
        <p:spPr>
          <a:xfrm>
            <a:off x="3957081" y="6090465"/>
            <a:ext cx="4728755" cy="9013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C00000"/>
                </a:solidFill>
                <a:latin typeface="Times New Roman" panose="02020603050405020304" pitchFamily="18" charset="0"/>
                <a:cs typeface="Times New Roman" panose="02020603050405020304" pitchFamily="18" charset="0"/>
              </a:rPr>
              <a:t>Uy</a:t>
            </a:r>
            <a:r>
              <a:rPr lang="en-US" sz="2400" dirty="0">
                <a:solidFill>
                  <a:srgbClr val="C00000"/>
                </a:solidFill>
                <a:latin typeface="Times New Roman" panose="02020603050405020304" pitchFamily="18" charset="0"/>
                <a:cs typeface="Times New Roman" panose="02020603050405020304" pitchFamily="18" charset="0"/>
              </a:rPr>
              <a:t>-lit-</a:t>
            </a:r>
            <a:r>
              <a:rPr lang="en-US" sz="2400" dirty="0" err="1">
                <a:solidFill>
                  <a:srgbClr val="C00000"/>
                </a:solidFill>
                <a:latin typeface="Times New Roman" panose="02020603050405020304" pitchFamily="18" charset="0"/>
                <a:cs typeface="Times New Roman" panose="02020603050405020304" pitchFamily="18" charset="0"/>
              </a:rPr>
              <a:t>xơ</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về</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đến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quê</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hương</a:t>
            </a:r>
            <a:r>
              <a:rPr lang="en-US" sz="2400" dirty="0">
                <a:solidFill>
                  <a:srgbClr val="C00000"/>
                </a:solidFill>
                <a:latin typeface="Times New Roman" panose="02020603050405020304" pitchFamily="18" charset="0"/>
                <a:cs typeface="Times New Roman" panose="02020603050405020304" pitchFamily="18" charset="0"/>
              </a:rPr>
              <a:t> I-</a:t>
            </a:r>
            <a:r>
              <a:rPr lang="en-US" sz="2400" dirty="0" err="1">
                <a:solidFill>
                  <a:srgbClr val="C00000"/>
                </a:solidFill>
                <a:latin typeface="Times New Roman" panose="02020603050405020304" pitchFamily="18" charset="0"/>
                <a:cs typeface="Times New Roman" panose="02020603050405020304" pitchFamily="18" charset="0"/>
              </a:rPr>
              <a:t>tác</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3" y="438150"/>
            <a:ext cx="4127500" cy="698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0000"/>
                </a:solidFill>
                <a:latin typeface="Times New Roman" panose="02020603050405020304" pitchFamily="18" charset="0"/>
                <a:cs typeface="Times New Roman" panose="02020603050405020304" pitchFamily="18" charset="0"/>
              </a:rPr>
              <a:t>I. TÌM HIỂU CHUNG</a:t>
            </a:r>
          </a:p>
        </p:txBody>
      </p:sp>
      <p:sp>
        <p:nvSpPr>
          <p:cNvPr id="10" name="Rounded Rectangle 9"/>
          <p:cNvSpPr/>
          <p:nvPr/>
        </p:nvSpPr>
        <p:spPr>
          <a:xfrm>
            <a:off x="2" y="1012808"/>
            <a:ext cx="5207001"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a:solidFill>
                  <a:srgbClr val="FF0000"/>
                </a:solidFill>
                <a:latin typeface="Times New Roman" panose="02020603050405020304" pitchFamily="18" charset="0"/>
                <a:cs typeface="Times New Roman" panose="02020603050405020304" pitchFamily="18" charset="0"/>
              </a:rPr>
              <a:t>2. </a:t>
            </a:r>
            <a:r>
              <a:rPr lang="en-US" sz="2400" b="1" i="1" dirty="0" err="1">
                <a:solidFill>
                  <a:srgbClr val="FF0000"/>
                </a:solidFill>
                <a:latin typeface="Times New Roman" panose="02020603050405020304" pitchFamily="18" charset="0"/>
                <a:cs typeface="Times New Roman" panose="02020603050405020304" pitchFamily="18" charset="0"/>
              </a:rPr>
              <a:t>Sử</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thi</a:t>
            </a:r>
            <a:r>
              <a:rPr lang="en-US" sz="2400" b="1" i="1" dirty="0">
                <a:solidFill>
                  <a:srgbClr val="FF0000"/>
                </a:solidFill>
                <a:latin typeface="Times New Roman" panose="02020603050405020304" pitchFamily="18" charset="0"/>
                <a:cs typeface="Times New Roman" panose="02020603050405020304" pitchFamily="18" charset="0"/>
              </a:rPr>
              <a:t> Ô- </a:t>
            </a:r>
            <a:r>
              <a:rPr lang="en-US" sz="2400" b="1" i="1" dirty="0" err="1">
                <a:solidFill>
                  <a:srgbClr val="FF0000"/>
                </a:solidFill>
                <a:latin typeface="Times New Roman" panose="02020603050405020304" pitchFamily="18" charset="0"/>
                <a:cs typeface="Times New Roman" panose="02020603050405020304" pitchFamily="18" charset="0"/>
              </a:rPr>
              <a:t>đi</a:t>
            </a:r>
            <a:r>
              <a:rPr lang="en-US" sz="2400" b="1" i="1" dirty="0">
                <a:solidFill>
                  <a:srgbClr val="FF0000"/>
                </a:solidFill>
                <a:latin typeface="Times New Roman" panose="02020603050405020304" pitchFamily="18" charset="0"/>
                <a:cs typeface="Times New Roman" panose="02020603050405020304" pitchFamily="18" charset="0"/>
              </a:rPr>
              <a:t> – </a:t>
            </a:r>
            <a:r>
              <a:rPr lang="en-US" sz="2400" b="1" i="1" dirty="0" err="1">
                <a:solidFill>
                  <a:srgbClr val="FF0000"/>
                </a:solidFill>
                <a:latin typeface="Times New Roman" panose="02020603050405020304" pitchFamily="18" charset="0"/>
                <a:cs typeface="Times New Roman" panose="02020603050405020304" pitchFamily="18" charset="0"/>
              </a:rPr>
              <a:t>xê</a:t>
            </a:r>
            <a:r>
              <a:rPr lang="en-US" sz="2400" b="1" i="1" dirty="0">
                <a:solidFill>
                  <a:srgbClr val="FF0000"/>
                </a:solidFill>
                <a:latin typeface="Times New Roman" panose="02020603050405020304" pitchFamily="18" charset="0"/>
                <a:cs typeface="Times New Roman" panose="02020603050405020304" pitchFamily="18" charset="0"/>
              </a:rPr>
              <a:t>:</a:t>
            </a:r>
          </a:p>
        </p:txBody>
      </p:sp>
      <p:sp>
        <p:nvSpPr>
          <p:cNvPr id="11" name="Rectangle 10"/>
          <p:cNvSpPr/>
          <p:nvPr/>
        </p:nvSpPr>
        <p:spPr>
          <a:xfrm>
            <a:off x="252241" y="1068631"/>
            <a:ext cx="11619195" cy="4278094"/>
          </a:xfrm>
          <a:prstGeom prst="rect">
            <a:avLst/>
          </a:prstGeom>
        </p:spPr>
        <p:txBody>
          <a:bodyPr wrap="square">
            <a:spAutoFit/>
          </a:bodyPr>
          <a:lstStyle/>
          <a:p>
            <a:pPr algn="just"/>
            <a:endParaRPr lang="en-US" sz="2800" dirty="0">
              <a:solidFill>
                <a:prstClr val="black"/>
              </a:solidFill>
              <a:latin typeface="Times New Roman" panose="02020603050405020304" pitchFamily="18" charset="0"/>
              <a:cs typeface="Times New Roman" panose="02020603050405020304" pitchFamily="18" charset="0"/>
            </a:endParaRPr>
          </a:p>
          <a:p>
            <a:pPr marL="457200" indent="-457200" algn="just">
              <a:buFontTx/>
              <a:buAutoNum type="alphaLcPeriod" startAt="2"/>
            </a:pPr>
            <a:r>
              <a:rPr lang="en-US" sz="2400" b="1" dirty="0" err="1">
                <a:solidFill>
                  <a:prstClr val="black"/>
                </a:solidFill>
                <a:latin typeface="Times New Roman" panose="02020603050405020304" pitchFamily="18" charset="0"/>
                <a:cs typeface="Times New Roman" panose="02020603050405020304" pitchFamily="18" charset="0"/>
              </a:rPr>
              <a:t>Tóm</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tắt</a:t>
            </a:r>
            <a:r>
              <a:rPr lang="en-US" sz="2400" b="1" dirty="0">
                <a:solidFill>
                  <a:prstClr val="black"/>
                </a:solidFill>
                <a:latin typeface="Times New Roman" panose="02020603050405020304" pitchFamily="18" charset="0"/>
                <a:cs typeface="Times New Roman" panose="02020603050405020304" pitchFamily="18" charset="0"/>
              </a:rPr>
              <a:t>:</a:t>
            </a:r>
          </a:p>
          <a:p>
            <a:pPr marL="457200" indent="-457200" algn="just">
              <a:buFontTx/>
              <a:buAutoNum type="alphaLcPeriod" startAt="2"/>
            </a:pPr>
            <a:endParaRPr lang="en-US" sz="2400" b="1" dirty="0">
              <a:solidFill>
                <a:prstClr val="black"/>
              </a:solidFill>
              <a:latin typeface="Times New Roman" panose="02020603050405020304" pitchFamily="18" charset="0"/>
              <a:cs typeface="Times New Roman" panose="02020603050405020304" pitchFamily="18" charset="0"/>
            </a:endParaRPr>
          </a:p>
          <a:p>
            <a:pPr algn="just"/>
            <a:endParaRPr lang="en-US" sz="2400" b="1" dirty="0">
              <a:solidFill>
                <a:prstClr val="black"/>
              </a:solidFill>
              <a:latin typeface="Times New Roman" panose="02020603050405020304" pitchFamily="18" charset="0"/>
              <a:cs typeface="Times New Roman" panose="02020603050405020304" pitchFamily="18" charset="0"/>
            </a:endParaRPr>
          </a:p>
          <a:p>
            <a:pPr algn="just"/>
            <a:endParaRPr lang="en-US" sz="2400" b="1" dirty="0">
              <a:solidFill>
                <a:prstClr val="black"/>
              </a:solidFill>
              <a:latin typeface="Times New Roman" panose="02020603050405020304" pitchFamily="18" charset="0"/>
              <a:cs typeface="Times New Roman" panose="02020603050405020304" pitchFamily="18" charset="0"/>
            </a:endParaRPr>
          </a:p>
          <a:p>
            <a:pPr algn="just"/>
            <a:endParaRPr lang="en-US" sz="2400" b="1" dirty="0">
              <a:solidFill>
                <a:prstClr val="black"/>
              </a:solidFill>
              <a:latin typeface="Times New Roman" panose="02020603050405020304" pitchFamily="18" charset="0"/>
              <a:cs typeface="Times New Roman" panose="02020603050405020304" pitchFamily="18" charset="0"/>
            </a:endParaRPr>
          </a:p>
          <a:p>
            <a:pPr algn="just"/>
            <a:endParaRPr lang="en-US" sz="2400" b="1" dirty="0">
              <a:solidFill>
                <a:prstClr val="black"/>
              </a:solidFill>
              <a:latin typeface="Times New Roman" panose="02020603050405020304" pitchFamily="18" charset="0"/>
              <a:cs typeface="Times New Roman" panose="02020603050405020304" pitchFamily="18" charset="0"/>
            </a:endParaRPr>
          </a:p>
          <a:p>
            <a:pPr algn="just"/>
            <a:endParaRPr lang="en-US" sz="2400" b="1" dirty="0">
              <a:solidFill>
                <a:prstClr val="black"/>
              </a:solidFill>
              <a:latin typeface="Times New Roman" panose="02020603050405020304" pitchFamily="18" charset="0"/>
              <a:cs typeface="Times New Roman" panose="02020603050405020304" pitchFamily="18" charset="0"/>
            </a:endParaRPr>
          </a:p>
          <a:p>
            <a:pPr algn="just"/>
            <a:endParaRPr lang="en-US" sz="2400" b="1" dirty="0">
              <a:solidFill>
                <a:prstClr val="black"/>
              </a:solidFill>
              <a:latin typeface="Times New Roman" panose="02020603050405020304" pitchFamily="18" charset="0"/>
              <a:cs typeface="Times New Roman" panose="02020603050405020304" pitchFamily="18" charset="0"/>
            </a:endParaRPr>
          </a:p>
          <a:p>
            <a:pPr algn="just"/>
            <a:endParaRPr lang="en-US" sz="2400" b="1" dirty="0">
              <a:solidFill>
                <a:prstClr val="black"/>
              </a:solidFill>
              <a:latin typeface="Times New Roman" panose="02020603050405020304" pitchFamily="18" charset="0"/>
              <a:cs typeface="Times New Roman" panose="02020603050405020304" pitchFamily="18" charset="0"/>
            </a:endParaRPr>
          </a:p>
          <a:p>
            <a:pPr algn="just"/>
            <a:endParaRPr lang="en-US" sz="2800" dirty="0">
              <a:solidFill>
                <a:prstClr val="black"/>
              </a:solidFill>
              <a:latin typeface="Times New Roman" pitchFamily="18" charset="0"/>
              <a:cs typeface="Times New Roman" pitchFamily="18" charset="0"/>
            </a:endParaRPr>
          </a:p>
        </p:txBody>
      </p:sp>
      <p:sp>
        <p:nvSpPr>
          <p:cNvPr id="2" name="Rectangle 1"/>
          <p:cNvSpPr/>
          <p:nvPr/>
        </p:nvSpPr>
        <p:spPr>
          <a:xfrm>
            <a:off x="478247" y="1968644"/>
            <a:ext cx="11393191" cy="830997"/>
          </a:xfrm>
          <a:prstGeom prst="rect">
            <a:avLst/>
          </a:prstGeom>
        </p:spPr>
        <p:txBody>
          <a:bodyPr wrap="square">
            <a:spAutoFit/>
          </a:bodyPr>
          <a:lstStyle/>
          <a:p>
            <a:pPr lvl="0" algn="just"/>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Trôi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dạt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vào</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xứ</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sở</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Phê</a:t>
            </a:r>
            <a:r>
              <a:rPr lang="en-US" sz="2400" dirty="0">
                <a:solidFill>
                  <a:prstClr val="black"/>
                </a:solidFill>
                <a:latin typeface="Times New Roman" pitchFamily="18" charset="0"/>
                <a:cs typeface="Times New Roman" pitchFamily="18" charset="0"/>
              </a:rPr>
              <a:t>-a-</a:t>
            </a:r>
            <a:r>
              <a:rPr lang="en-US" sz="2400" dirty="0" err="1">
                <a:solidFill>
                  <a:prstClr val="black"/>
                </a:solidFill>
                <a:latin typeface="Times New Roman" pitchFamily="18" charset="0"/>
                <a:cs typeface="Times New Roman" pitchFamily="18" charset="0"/>
              </a:rPr>
              <a:t>ki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được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công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chúa</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Nô-xa-ca</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yêu</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Nhà</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vua</a:t>
            </a:r>
            <a:r>
              <a:rPr lang="en-US" sz="2400" dirty="0">
                <a:solidFill>
                  <a:prstClr val="black"/>
                </a:solidFill>
                <a:latin typeface="Times New Roman" pitchFamily="18" charset="0"/>
                <a:cs typeface="Times New Roman" pitchFamily="18" charset="0"/>
              </a:rPr>
              <a:t> An-</a:t>
            </a:r>
            <a:r>
              <a:rPr lang="en-US" sz="2400" dirty="0" err="1">
                <a:solidFill>
                  <a:prstClr val="black"/>
                </a:solidFill>
                <a:latin typeface="Times New Roman" pitchFamily="18" charset="0"/>
                <a:cs typeface="Times New Roman" pitchFamily="18" charset="0"/>
              </a:rPr>
              <a:t>ki</a:t>
            </a:r>
            <a:r>
              <a:rPr lang="en-US" sz="2400" dirty="0">
                <a:solidFill>
                  <a:prstClr val="black"/>
                </a:solidFill>
                <a:latin typeface="Times New Roman" pitchFamily="18" charset="0"/>
                <a:cs typeface="Times New Roman" pitchFamily="18" charset="0"/>
              </a:rPr>
              <a:t>-</a:t>
            </a:r>
            <a:r>
              <a:rPr lang="en-US" sz="2400" dirty="0" err="1">
                <a:solidFill>
                  <a:prstClr val="black"/>
                </a:solidFill>
                <a:latin typeface="Times New Roman" pitchFamily="18" charset="0"/>
                <a:cs typeface="Times New Roman" pitchFamily="18" charset="0"/>
              </a:rPr>
              <a:t>nô-ốt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tiếp</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đãi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tử</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tế</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cho</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thuyền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đưa</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chàng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trở</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về</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quê</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hương</a:t>
            </a:r>
            <a:r>
              <a:rPr lang="en-US" sz="2400" dirty="0">
                <a:solidFill>
                  <a:prstClr val="black"/>
                </a:solidFill>
                <a:latin typeface="Times New Roman" pitchFamily="18" charset="0"/>
                <a:cs typeface="Times New Roman" pitchFamily="18" charset="0"/>
              </a:rPr>
              <a:t> I- </a:t>
            </a:r>
            <a:r>
              <a:rPr lang="en-US" sz="2400" dirty="0" err="1">
                <a:solidFill>
                  <a:prstClr val="black"/>
                </a:solidFill>
                <a:latin typeface="Times New Roman" pitchFamily="18" charset="0"/>
                <a:cs typeface="Times New Roman" pitchFamily="18" charset="0"/>
              </a:rPr>
              <a:t>tác</a:t>
            </a:r>
            <a:r>
              <a:rPr lang="en-US" sz="2400"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27581493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 y="438150"/>
            <a:ext cx="4127500" cy="698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0000"/>
                </a:solidFill>
                <a:latin typeface="Times New Roman" panose="02020603050405020304" pitchFamily="18" charset="0"/>
                <a:cs typeface="Times New Roman" panose="02020603050405020304" pitchFamily="18" charset="0"/>
              </a:rPr>
              <a:t>I. TÌM HIỂU CHUNG</a:t>
            </a:r>
          </a:p>
        </p:txBody>
      </p:sp>
      <p:sp>
        <p:nvSpPr>
          <p:cNvPr id="7" name="Rounded Rectangle 6"/>
          <p:cNvSpPr/>
          <p:nvPr/>
        </p:nvSpPr>
        <p:spPr>
          <a:xfrm>
            <a:off x="2" y="1012808"/>
            <a:ext cx="5207001"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a:solidFill>
                  <a:srgbClr val="FF0000"/>
                </a:solidFill>
                <a:latin typeface="Times New Roman" panose="02020603050405020304" pitchFamily="18" charset="0"/>
                <a:cs typeface="Times New Roman" panose="02020603050405020304" pitchFamily="18" charset="0"/>
              </a:rPr>
              <a:t>2. </a:t>
            </a:r>
            <a:r>
              <a:rPr lang="en-US" sz="2400" b="1" i="1" dirty="0" err="1">
                <a:solidFill>
                  <a:srgbClr val="FF0000"/>
                </a:solidFill>
                <a:latin typeface="Times New Roman" panose="02020603050405020304" pitchFamily="18" charset="0"/>
                <a:cs typeface="Times New Roman" panose="02020603050405020304" pitchFamily="18" charset="0"/>
              </a:rPr>
              <a:t>Sử</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thi</a:t>
            </a:r>
            <a:r>
              <a:rPr lang="en-US" sz="2400" b="1" i="1" dirty="0">
                <a:solidFill>
                  <a:srgbClr val="FF0000"/>
                </a:solidFill>
                <a:latin typeface="Times New Roman" panose="02020603050405020304" pitchFamily="18" charset="0"/>
                <a:cs typeface="Times New Roman" panose="02020603050405020304" pitchFamily="18" charset="0"/>
              </a:rPr>
              <a:t> Ô- </a:t>
            </a:r>
            <a:r>
              <a:rPr lang="en-US" sz="2400" b="1" i="1" dirty="0" err="1">
                <a:solidFill>
                  <a:srgbClr val="FF0000"/>
                </a:solidFill>
                <a:latin typeface="Times New Roman" panose="02020603050405020304" pitchFamily="18" charset="0"/>
                <a:cs typeface="Times New Roman" panose="02020603050405020304" pitchFamily="18" charset="0"/>
              </a:rPr>
              <a:t>đi</a:t>
            </a:r>
            <a:r>
              <a:rPr lang="en-US" sz="2400" b="1" i="1" dirty="0">
                <a:solidFill>
                  <a:srgbClr val="FF0000"/>
                </a:solidFill>
                <a:latin typeface="Times New Roman" panose="02020603050405020304" pitchFamily="18" charset="0"/>
                <a:cs typeface="Times New Roman" panose="02020603050405020304" pitchFamily="18" charset="0"/>
              </a:rPr>
              <a:t> – </a:t>
            </a:r>
            <a:r>
              <a:rPr lang="en-US" sz="2400" b="1" i="1" dirty="0" err="1">
                <a:solidFill>
                  <a:srgbClr val="FF0000"/>
                </a:solidFill>
                <a:latin typeface="Times New Roman" panose="02020603050405020304" pitchFamily="18" charset="0"/>
                <a:cs typeface="Times New Roman" panose="02020603050405020304" pitchFamily="18" charset="0"/>
              </a:rPr>
              <a:t>xê</a:t>
            </a:r>
            <a:r>
              <a:rPr lang="en-US" sz="2400" b="1" i="1" dirty="0">
                <a:solidFill>
                  <a:srgbClr val="FF0000"/>
                </a:solidFill>
                <a:latin typeface="Times New Roman" panose="02020603050405020304" pitchFamily="18" charset="0"/>
                <a:cs typeface="Times New Roman" panose="02020603050405020304" pitchFamily="18" charset="0"/>
              </a:rPr>
              <a:t>:</a:t>
            </a:r>
          </a:p>
        </p:txBody>
      </p:sp>
      <p:sp>
        <p:nvSpPr>
          <p:cNvPr id="8" name="Rectangle 7"/>
          <p:cNvSpPr/>
          <p:nvPr/>
        </p:nvSpPr>
        <p:spPr>
          <a:xfrm>
            <a:off x="252241" y="1068633"/>
            <a:ext cx="11619195" cy="2431435"/>
          </a:xfrm>
          <a:prstGeom prst="rect">
            <a:avLst/>
          </a:prstGeom>
        </p:spPr>
        <p:txBody>
          <a:bodyPr wrap="square">
            <a:spAutoFit/>
          </a:bodyPr>
          <a:lstStyle/>
          <a:p>
            <a:pPr algn="just"/>
            <a:endParaRPr lang="en-US" sz="2800" dirty="0">
              <a:solidFill>
                <a:prstClr val="black"/>
              </a:solidFill>
              <a:latin typeface="Times New Roman" panose="02020603050405020304" pitchFamily="18" charset="0"/>
              <a:cs typeface="Times New Roman" panose="02020603050405020304" pitchFamily="18" charset="0"/>
            </a:endParaRPr>
          </a:p>
          <a:p>
            <a:pPr marL="457200" indent="-457200" algn="just">
              <a:buFontTx/>
              <a:buAutoNum type="alphaLcPeriod" startAt="2"/>
            </a:pPr>
            <a:r>
              <a:rPr lang="en-US" sz="2400" b="1" dirty="0" err="1">
                <a:solidFill>
                  <a:prstClr val="black"/>
                </a:solidFill>
                <a:latin typeface="Times New Roman" panose="02020603050405020304" pitchFamily="18" charset="0"/>
                <a:cs typeface="Times New Roman" panose="02020603050405020304" pitchFamily="18" charset="0"/>
              </a:rPr>
              <a:t>Tóm</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tắt</a:t>
            </a:r>
            <a:r>
              <a:rPr lang="en-US" sz="2400" b="1" dirty="0">
                <a:solidFill>
                  <a:prstClr val="black"/>
                </a:solidFill>
                <a:latin typeface="Times New Roman" panose="02020603050405020304" pitchFamily="18" charset="0"/>
                <a:cs typeface="Times New Roman" panose="02020603050405020304" pitchFamily="18" charset="0"/>
              </a:rPr>
              <a:t>:</a:t>
            </a:r>
          </a:p>
          <a:p>
            <a:pPr algn="just"/>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Trong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khi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đó</a:t>
            </a:r>
            <a:r>
              <a:rPr lang="en-US" sz="2400" dirty="0">
                <a:solidFill>
                  <a:prstClr val="black"/>
                </a:solidFill>
                <a:latin typeface="Times New Roman" pitchFamily="18" charset="0"/>
                <a:cs typeface="Times New Roman" pitchFamily="18" charset="0"/>
              </a:rPr>
              <a:t> ở </a:t>
            </a:r>
            <a:r>
              <a:rPr lang="en-US" sz="2400" dirty="0" err="1">
                <a:solidFill>
                  <a:prstClr val="black"/>
                </a:solidFill>
                <a:latin typeface="Times New Roman" pitchFamily="18" charset="0"/>
                <a:cs typeface="Times New Roman" pitchFamily="18" charset="0"/>
              </a:rPr>
              <a:t>nhà</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vợ</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chàng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đang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bị</a:t>
            </a:r>
            <a:r>
              <a:rPr lang="en-US" sz="2400" dirty="0">
                <a:solidFill>
                  <a:prstClr val="black"/>
                </a:solidFill>
                <a:latin typeface="Times New Roman" pitchFamily="18" charset="0"/>
                <a:cs typeface="Times New Roman" pitchFamily="18" charset="0"/>
              </a:rPr>
              <a:t> 108 </a:t>
            </a:r>
            <a:r>
              <a:rPr lang="en-US" sz="2400" dirty="0" err="1">
                <a:solidFill>
                  <a:prstClr val="black"/>
                </a:solidFill>
                <a:latin typeface="Times New Roman" pitchFamily="18" charset="0"/>
                <a:cs typeface="Times New Roman" pitchFamily="18" charset="0"/>
              </a:rPr>
              <a:t>vị</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cầu</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hôn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thúc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ép</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phải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tái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giá</a:t>
            </a:r>
            <a:r>
              <a:rPr lang="en-US" sz="2400" dirty="0">
                <a:solidFill>
                  <a:prstClr val="black"/>
                </a:solidFill>
                <a:latin typeface="Times New Roman" pitchFamily="18" charset="0"/>
                <a:cs typeface="Times New Roman" pitchFamily="18" charset="0"/>
              </a:rPr>
              <a:t>. </a:t>
            </a:r>
          </a:p>
          <a:p>
            <a:pPr algn="just"/>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Uy</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lít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xơ</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cùng</a:t>
            </a:r>
            <a:r>
              <a:rPr lang="en-US" sz="2400" dirty="0">
                <a:solidFill>
                  <a:prstClr val="black"/>
                </a:solidFill>
                <a:latin typeface="Times New Roman" pitchFamily="18" charset="0"/>
                <a:cs typeface="Times New Roman" pitchFamily="18" charset="0"/>
              </a:rPr>
              <a:t> con </a:t>
            </a:r>
            <a:r>
              <a:rPr lang="en-US" sz="2400" dirty="0" err="1">
                <a:solidFill>
                  <a:prstClr val="black"/>
                </a:solidFill>
                <a:latin typeface="Times New Roman" pitchFamily="18" charset="0"/>
                <a:cs typeface="Times New Roman" pitchFamily="18" charset="0"/>
              </a:rPr>
              <a:t>trai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và</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các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gia</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nhân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trung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thành</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trừng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trị</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bọn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chúng</a:t>
            </a:r>
            <a:r>
              <a:rPr lang="en-US" sz="2400" dirty="0">
                <a:solidFill>
                  <a:prstClr val="black"/>
                </a:solidFill>
                <a:latin typeface="Times New Roman" pitchFamily="18" charset="0"/>
                <a:cs typeface="Times New Roman" pitchFamily="18" charset="0"/>
              </a:rPr>
              <a:t>.</a:t>
            </a:r>
          </a:p>
          <a:p>
            <a:pPr algn="just"/>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Nữ</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thần</a:t>
            </a:r>
            <a:r>
              <a:rPr lang="en-US" sz="2400" dirty="0">
                <a:solidFill>
                  <a:prstClr val="black"/>
                </a:solidFill>
                <a:latin typeface="Times New Roman" pitchFamily="18" charset="0"/>
                <a:cs typeface="Times New Roman" pitchFamily="18" charset="0"/>
              </a:rPr>
              <a:t> A-</a:t>
            </a:r>
            <a:r>
              <a:rPr lang="en-US" sz="2400" dirty="0" err="1">
                <a:solidFill>
                  <a:prstClr val="black"/>
                </a:solidFill>
                <a:latin typeface="Times New Roman" pitchFamily="18" charset="0"/>
                <a:cs typeface="Times New Roman" pitchFamily="18" charset="0"/>
              </a:rPr>
              <a:t>tê</a:t>
            </a:r>
            <a:r>
              <a:rPr lang="en-US" sz="2400" dirty="0">
                <a:solidFill>
                  <a:prstClr val="black"/>
                </a:solidFill>
                <a:latin typeface="Times New Roman" pitchFamily="18" charset="0"/>
                <a:cs typeface="Times New Roman" pitchFamily="18" charset="0"/>
              </a:rPr>
              <a:t>-</a:t>
            </a:r>
            <a:r>
              <a:rPr lang="en-US" sz="2400" dirty="0" err="1">
                <a:solidFill>
                  <a:prstClr val="black"/>
                </a:solidFill>
                <a:latin typeface="Times New Roman" pitchFamily="18" charset="0"/>
                <a:cs typeface="Times New Roman" pitchFamily="18" charset="0"/>
              </a:rPr>
              <a:t>na</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đứng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ra</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hòa</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giải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Cuộc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sống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mới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bắt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đầu</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trên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xứ</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sở</a:t>
            </a:r>
            <a:r>
              <a:rPr lang="en-US" sz="2400" dirty="0">
                <a:solidFill>
                  <a:prstClr val="black"/>
                </a:solidFill>
                <a:latin typeface="Times New Roman" pitchFamily="18" charset="0"/>
                <a:cs typeface="Times New Roman" pitchFamily="18" charset="0"/>
              </a:rPr>
              <a:t> I-</a:t>
            </a:r>
            <a:r>
              <a:rPr lang="en-US" sz="2400" dirty="0" err="1">
                <a:solidFill>
                  <a:prstClr val="black"/>
                </a:solidFill>
                <a:latin typeface="Times New Roman" pitchFamily="18" charset="0"/>
                <a:cs typeface="Times New Roman" pitchFamily="18" charset="0"/>
              </a:rPr>
              <a:t>tác</a:t>
            </a:r>
            <a:r>
              <a:rPr lang="en-US" sz="2400" dirty="0">
                <a:solidFill>
                  <a:prstClr val="black"/>
                </a:solidFill>
                <a:latin typeface="Times New Roman" pitchFamily="18" charset="0"/>
                <a:cs typeface="Times New Roman" pitchFamily="18" charset="0"/>
              </a:rPr>
              <a:t>.</a:t>
            </a:r>
          </a:p>
          <a:p>
            <a:pPr algn="just"/>
            <a:endParaRPr lang="en-US" sz="2800" dirty="0">
              <a:solidFill>
                <a:prstClr val="black"/>
              </a:solidFill>
              <a:latin typeface="Times New Roman" pitchFamily="18" charset="0"/>
              <a:cs typeface="Times New Roman"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6957" y="3242065"/>
            <a:ext cx="3948587" cy="3526972"/>
          </a:xfrm>
          <a:prstGeom prst="rect">
            <a:avLst/>
          </a:prstGeom>
          <a:ln>
            <a:noFill/>
          </a:ln>
          <a:effectLst>
            <a:softEdge rad="112500"/>
          </a:effec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903" y="3242065"/>
            <a:ext cx="4456397" cy="3526972"/>
          </a:xfrm>
          <a:prstGeom prst="rect">
            <a:avLst/>
          </a:prstGeom>
          <a:ln>
            <a:noFill/>
          </a:ln>
          <a:effectLst>
            <a:softEdge rad="112500"/>
          </a:effec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0659" y="3242065"/>
            <a:ext cx="3174276" cy="3526972"/>
          </a:xfrm>
          <a:prstGeom prst="rect">
            <a:avLst/>
          </a:prstGeom>
          <a:ln>
            <a:noFill/>
          </a:ln>
          <a:effectLst>
            <a:softEdge rad="112500"/>
          </a:effectLst>
        </p:spPr>
      </p:pic>
    </p:spTree>
    <p:extLst>
      <p:ext uri="{BB962C8B-B14F-4D97-AF65-F5344CB8AC3E}">
        <p14:creationId xmlns:p14="http://schemas.microsoft.com/office/powerpoint/2010/main" val="10982437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down)">
                                      <p:cBhvr>
                                        <p:cTn id="12" dur="500"/>
                                        <p:tgtEl>
                                          <p:spTgt spid="8">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wipe(down)">
                                      <p:cBhvr>
                                        <p:cTn id="15" dur="500"/>
                                        <p:tgtEl>
                                          <p:spTgt spid="8">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animEffect transition="in" filter="wipe(down)">
                                      <p:cBhvr>
                                        <p:cTn id="18" dur="500"/>
                                        <p:tgtEl>
                                          <p:spTgt spid="8">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9642" y="997157"/>
            <a:ext cx="5811191" cy="69682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a:solidFill>
                  <a:srgbClr val="FF0000"/>
                </a:solidFill>
                <a:latin typeface="Times New Roman" panose="02020603050405020304" pitchFamily="18" charset="0"/>
                <a:cs typeface="Times New Roman" panose="02020603050405020304" pitchFamily="18" charset="0"/>
              </a:rPr>
              <a:t>3. </a:t>
            </a:r>
            <a:r>
              <a:rPr lang="en-US" sz="2800" b="1" i="1" dirty="0" err="1">
                <a:solidFill>
                  <a:srgbClr val="FF0000"/>
                </a:solidFill>
                <a:latin typeface="Times New Roman" panose="02020603050405020304" pitchFamily="18" charset="0"/>
                <a:cs typeface="Times New Roman" panose="02020603050405020304" pitchFamily="18" charset="0"/>
              </a:rPr>
              <a:t>Đoạn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trích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Uy-lít-xơ</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trở</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về</a:t>
            </a:r>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222708" y="1820067"/>
            <a:ext cx="6903720"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II, </a:t>
            </a:r>
            <a:r>
              <a:rPr lang="en-US" sz="2400" dirty="0" err="1">
                <a:latin typeface="Times New Roman" panose="02020603050405020304" pitchFamily="18" charset="0"/>
                <a:cs typeface="Times New Roman" panose="02020603050405020304" pitchFamily="18" charset="0"/>
              </a:rPr>
              <a:t>khúc</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XXIII</a:t>
            </a:r>
            <a:endParaRPr lang="en-US" sz="2400" dirty="0"/>
          </a:p>
        </p:txBody>
      </p:sp>
      <p:sp>
        <p:nvSpPr>
          <p:cNvPr id="12" name="Rounded Rectangle 11"/>
          <p:cNvSpPr/>
          <p:nvPr/>
        </p:nvSpPr>
        <p:spPr>
          <a:xfrm>
            <a:off x="3" y="438150"/>
            <a:ext cx="4127500" cy="698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0000"/>
                </a:solidFill>
                <a:latin typeface="Times New Roman" panose="02020603050405020304" pitchFamily="18" charset="0"/>
                <a:cs typeface="Times New Roman" panose="02020603050405020304" pitchFamily="18" charset="0"/>
              </a:rPr>
              <a:t>I. TÌM HIỂU CHUNG</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4995" y="2632841"/>
            <a:ext cx="6335487" cy="3668950"/>
          </a:xfrm>
          <a:prstGeom prst="rect">
            <a:avLst/>
          </a:prstGeom>
          <a:ln>
            <a:noFill/>
          </a:ln>
          <a:effectLst>
            <a:softEdge rad="112500"/>
          </a:effectLst>
        </p:spPr>
      </p:pic>
    </p:spTree>
    <p:extLst>
      <p:ext uri="{BB962C8B-B14F-4D97-AF65-F5344CB8AC3E}">
        <p14:creationId xmlns:p14="http://schemas.microsoft.com/office/powerpoint/2010/main" val="18698852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1531" y="1628208"/>
            <a:ext cx="7391392" cy="8097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endParaRPr lang="en-US" sz="3200" b="1" i="1" dirty="0">
              <a:solidFill>
                <a:srgbClr val="FF0000"/>
              </a:solidFill>
              <a:latin typeface="Times New Roman" panose="02020603050405020304" pitchFamily="18" charset="0"/>
              <a:cs typeface="Times New Roman" panose="02020603050405020304" pitchFamily="18" charset="0"/>
            </a:endParaRPr>
          </a:p>
          <a:p>
            <a:pPr marL="571500" indent="-571500"/>
            <a:r>
              <a:rPr lang="en-US" sz="2800" b="1" i="1" dirty="0">
                <a:solidFill>
                  <a:srgbClr val="FF0000"/>
                </a:solidFill>
                <a:latin typeface="Times New Roman" panose="02020603050405020304" pitchFamily="18" charset="0"/>
                <a:cs typeface="Times New Roman" panose="02020603050405020304" pitchFamily="18" charset="0"/>
              </a:rPr>
              <a:t>  2. </a:t>
            </a:r>
            <a:r>
              <a:rPr lang="en-US" sz="2800" b="1" i="1" dirty="0" err="1">
                <a:solidFill>
                  <a:srgbClr val="FF0000"/>
                </a:solidFill>
                <a:latin typeface="Times New Roman" panose="02020603050405020304" pitchFamily="18" charset="0"/>
                <a:cs typeface="Times New Roman" panose="02020603050405020304" pitchFamily="18" charset="0"/>
              </a:rPr>
              <a:t>Bố</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cục</a:t>
            </a:r>
            <a:r>
              <a:rPr lang="en-US" sz="2800" b="1" i="1" dirty="0">
                <a:solidFill>
                  <a:srgbClr val="FF0000"/>
                </a:solidFill>
                <a:latin typeface="Times New Roman" panose="02020603050405020304" pitchFamily="18" charset="0"/>
                <a:cs typeface="Times New Roman" panose="02020603050405020304" pitchFamily="18" charset="0"/>
              </a:rPr>
              <a:t> </a:t>
            </a:r>
          </a:p>
          <a:p>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5" name="Rectangle 3"/>
          <p:cNvSpPr txBox="1">
            <a:spLocks noChangeArrowheads="1"/>
          </p:cNvSpPr>
          <p:nvPr/>
        </p:nvSpPr>
        <p:spPr>
          <a:xfrm>
            <a:off x="386133" y="2329792"/>
            <a:ext cx="11201519" cy="4951413"/>
          </a:xfrm>
          <a:prstGeom prst="rect">
            <a:avLst/>
          </a:prstGeom>
        </p:spPr>
        <p:txBody>
          <a:bodyPr vert="horz" lIns="91440" tIns="45720" rIns="91440" bIns="45720" rtlCol="0">
            <a:normAutofit/>
          </a:bodyPr>
          <a:lstStyle/>
          <a:p>
            <a:pPr marL="457200" marR="0" lvl="0" indent="-457200" algn="just" defTabSz="914400" rtl="0" eaLnBrk="1" fontAlgn="auto" latinLnBrk="0" hangingPunct="1">
              <a:lnSpc>
                <a:spcPct val="150000"/>
              </a:lnSpc>
              <a:spcBef>
                <a:spcPts val="1000"/>
              </a:spcBef>
              <a:spcAft>
                <a:spcPts val="0"/>
              </a:spcAft>
              <a:buClrTx/>
              <a:buSzTx/>
              <a:buFontTx/>
              <a:buChar char="-"/>
              <a:tabLst/>
              <a:defRPr/>
            </a:pPr>
            <a:r>
              <a:rPr lang="en-US" sz="2400" b="1" dirty="0">
                <a:solidFill>
                  <a:srgbClr val="003399"/>
                </a:solidFill>
                <a:latin typeface="Times New Roman" pitchFamily="18" charset="0"/>
                <a:cs typeface="Times New Roman" pitchFamily="18" charset="0"/>
              </a:rPr>
              <a:t>2 </a:t>
            </a:r>
            <a:r>
              <a:rPr lang="en-US" sz="2400" b="1" dirty="0" err="1">
                <a:solidFill>
                  <a:srgbClr val="003399"/>
                </a:solidFill>
                <a:latin typeface="Times New Roman" pitchFamily="18" charset="0"/>
                <a:cs typeface="Times New Roman" pitchFamily="18" charset="0"/>
              </a:rPr>
              <a:t>phần</a:t>
            </a:r>
            <a:r>
              <a:rPr lang="en-US" sz="2400" b="1" dirty="0">
                <a:solidFill>
                  <a:srgbClr val="003399"/>
                </a:solidFill>
                <a:latin typeface="Times New Roman" pitchFamily="18" charset="0"/>
                <a:cs typeface="Times New Roman" pitchFamily="18" charset="0"/>
              </a:rPr>
              <a:t>:</a:t>
            </a:r>
          </a:p>
          <a:p>
            <a:pPr marR="0" lvl="0" algn="just" defTabSz="914400" rtl="0" eaLnBrk="1" fontAlgn="auto" latinLnBrk="0" hangingPunct="1">
              <a:lnSpc>
                <a:spcPct val="150000"/>
              </a:lnSpc>
              <a:spcBef>
                <a:spcPts val="1000"/>
              </a:spcBef>
              <a:spcAft>
                <a:spcPts val="0"/>
              </a:spcAft>
              <a:buClrTx/>
              <a:buSzTx/>
              <a:tabLst/>
              <a:defRPr/>
            </a:pPr>
            <a:r>
              <a:rPr lang="en-US" sz="2400" b="1" dirty="0">
                <a:solidFill>
                  <a:srgbClr val="003399"/>
                </a:solidFill>
                <a:latin typeface="Times New Roman" pitchFamily="18" charset="0"/>
                <a:cs typeface="Times New Roman" pitchFamily="18" charset="0"/>
              </a:rPr>
              <a:t>+ </a:t>
            </a:r>
            <a:r>
              <a:rPr kumimoji="0" lang="en-US" sz="2400" b="1" i="0" strike="noStrike" kern="1200" cap="none" spc="0" normalizeH="0" baseline="0" noProof="0" dirty="0">
                <a:ln>
                  <a:noFill/>
                </a:ln>
                <a:solidFill>
                  <a:srgbClr val="003399"/>
                </a:solidFill>
                <a:effectLst/>
                <a:uLnTx/>
                <a:uFillTx/>
                <a:latin typeface="Times New Roman" pitchFamily="18" charset="0"/>
                <a:cs typeface="Times New Roman" pitchFamily="18" charset="0"/>
              </a:rPr>
              <a:t> </a:t>
            </a:r>
            <a:r>
              <a:rPr kumimoji="0" lang="vi-VN" sz="2400" b="1" i="0" strike="noStrike" kern="1200" cap="none" spc="0" normalizeH="0" baseline="0" noProof="0" dirty="0">
                <a:ln>
                  <a:noFill/>
                </a:ln>
                <a:solidFill>
                  <a:srgbClr val="003399"/>
                </a:solidFill>
                <a:effectLst/>
                <a:uLnTx/>
                <a:uFillTx/>
                <a:latin typeface="Times New Roman" pitchFamily="18" charset="0"/>
                <a:cs typeface="Times New Roman" pitchFamily="18" charset="0"/>
              </a:rPr>
              <a:t>Phần 1:</a:t>
            </a:r>
            <a:r>
              <a:rPr kumimoji="0" lang="vi-VN" sz="2400"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Từ đầu đến “con cũng không phải là người kém</a:t>
            </a:r>
            <a:r>
              <a:rPr kumimoji="0" lang="en-US" sz="2400" b="0" i="0" u="none" strike="noStrike" kern="1200" cap="none" spc="0" normalizeH="0" noProof="0" dirty="0">
                <a:ln>
                  <a:noFill/>
                </a:ln>
                <a:solidFill>
                  <a:schemeClr val="tx1"/>
                </a:solidFill>
                <a:effectLst/>
                <a:uLnTx/>
                <a:uFillTx/>
                <a:latin typeface="Times New Roman" pitchFamily="18" charset="0"/>
                <a:cs typeface="Times New Roman" pitchFamily="18" charset="0"/>
              </a:rPr>
              <a:t> </a:t>
            </a:r>
            <a:r>
              <a:rPr kumimoji="0" lang="en-US" sz="2400" b="0" i="0" u="none" strike="noStrike" kern="1200" cap="none" spc="0" normalizeH="0" noProof="0" dirty="0" err="1">
                <a:ln>
                  <a:noFill/>
                </a:ln>
                <a:solidFill>
                  <a:schemeClr val="tx1"/>
                </a:solidFill>
                <a:effectLst/>
                <a:uLnTx/>
                <a:uFillTx/>
                <a:latin typeface="Times New Roman" pitchFamily="18" charset="0"/>
                <a:cs typeface="Times New Roman" pitchFamily="18" charset="0"/>
              </a:rPr>
              <a:t>gan</a:t>
            </a:r>
            <a:r>
              <a:rPr kumimoji="0" lang="en-US" sz="2400" b="0" i="0" u="none" strike="noStrike" kern="1200" cap="none" spc="0" normalizeH="0" noProof="0" dirty="0">
                <a:ln>
                  <a:noFill/>
                </a:ln>
                <a:solidFill>
                  <a:schemeClr val="tx1"/>
                </a:solidFill>
                <a:effectLst/>
                <a:uLnTx/>
                <a:uFillTx/>
                <a:latin typeface="Times New Roman" pitchFamily="18" charset="0"/>
                <a:cs typeface="Times New Roman" pitchFamily="18" charset="0"/>
              </a:rPr>
              <a:t> </a:t>
            </a:r>
            <a:r>
              <a:rPr kumimoji="0" lang="en-US" sz="2400" b="0" i="0" u="none" strike="noStrike" kern="1200" cap="none" spc="0" normalizeH="0" noProof="0" dirty="0" err="1">
                <a:ln>
                  <a:noFill/>
                </a:ln>
                <a:solidFill>
                  <a:schemeClr val="tx1"/>
                </a:solidFill>
                <a:effectLst/>
                <a:uLnTx/>
                <a:uFillTx/>
                <a:latin typeface="Times New Roman" pitchFamily="18" charset="0"/>
                <a:cs typeface="Times New Roman" pitchFamily="18" charset="0"/>
              </a:rPr>
              <a:t>dạ</a:t>
            </a:r>
            <a:r>
              <a:rPr kumimoji="0" lang="vi-VN" sz="2400"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Pê-nê-lốp thận trọng, chưa vội tin ngay khi nhũ mẫu và con trai báo tin Uy-lít-xơ trở về.</a:t>
            </a:r>
          </a:p>
          <a:p>
            <a:pPr marL="0" marR="0" lvl="0" indent="0" algn="just" defTabSz="914400" rtl="0" eaLnBrk="1" fontAlgn="auto" latinLnBrk="0" hangingPunct="1">
              <a:lnSpc>
                <a:spcPct val="150000"/>
              </a:lnSpc>
              <a:spcBef>
                <a:spcPts val="1000"/>
              </a:spcBef>
              <a:spcAft>
                <a:spcPts val="0"/>
              </a:spcAft>
              <a:buClrTx/>
              <a:buSzTx/>
              <a:buFontTx/>
              <a:buNone/>
              <a:tabLst/>
              <a:defRPr/>
            </a:pPr>
            <a:r>
              <a:rPr lang="en-US" sz="2400" b="1" dirty="0">
                <a:solidFill>
                  <a:srgbClr val="002060"/>
                </a:solidFill>
                <a:latin typeface="Times New Roman" pitchFamily="18" charset="0"/>
                <a:cs typeface="Times New Roman" pitchFamily="18" charset="0"/>
              </a:rPr>
              <a:t>+ </a:t>
            </a:r>
            <a:r>
              <a:rPr kumimoji="0" lang="vi-VN" sz="2400" b="1" i="0" strike="noStrike" kern="1200" cap="none" spc="0" normalizeH="0" baseline="0" noProof="0" dirty="0">
                <a:ln>
                  <a:noFill/>
                </a:ln>
                <a:solidFill>
                  <a:srgbClr val="002060"/>
                </a:solidFill>
                <a:effectLst/>
                <a:uLnTx/>
                <a:uFillTx/>
                <a:latin typeface="Times New Roman" pitchFamily="18" charset="0"/>
                <a:cs typeface="Times New Roman" pitchFamily="18" charset="0"/>
              </a:rPr>
              <a:t>Phần 2</a:t>
            </a:r>
            <a:r>
              <a:rPr kumimoji="0" lang="vi-VN" sz="2400" b="0" i="0"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vi-VN" sz="2400"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Còn lại: Uy-lít-xơ vượt qua thử thách của Pê-nê-lốp, gia đình đoàn tụ.</a:t>
            </a:r>
          </a:p>
          <a:p>
            <a:pPr marL="0" marR="0" lvl="0" indent="0" algn="just" defTabSz="914400" rtl="0" eaLnBrk="1" fontAlgn="auto" latinLnBrk="0" hangingPunct="1">
              <a:lnSpc>
                <a:spcPct val="150000"/>
              </a:lnSpc>
              <a:spcBef>
                <a:spcPts val="1000"/>
              </a:spcBef>
              <a:spcAft>
                <a:spcPts val="0"/>
              </a:spcAft>
              <a:buClrTx/>
              <a:buSzTx/>
              <a:buFontTx/>
              <a:buNone/>
              <a:tabLst/>
              <a:defRPr/>
            </a:pP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Rounded Rectangle 5"/>
          <p:cNvSpPr/>
          <p:nvPr/>
        </p:nvSpPr>
        <p:spPr>
          <a:xfrm>
            <a:off x="1" y="438150"/>
            <a:ext cx="5817475" cy="698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0000"/>
                </a:solidFill>
                <a:latin typeface="Times New Roman" panose="02020603050405020304" pitchFamily="18" charset="0"/>
                <a:cs typeface="Times New Roman" panose="02020603050405020304" pitchFamily="18" charset="0"/>
              </a:rPr>
              <a:t>II. ĐỌC – HIỂU VĂN BẢN</a:t>
            </a:r>
          </a:p>
        </p:txBody>
      </p:sp>
      <p:sp>
        <p:nvSpPr>
          <p:cNvPr id="7" name="Rounded Rectangle 6"/>
          <p:cNvSpPr/>
          <p:nvPr/>
        </p:nvSpPr>
        <p:spPr>
          <a:xfrm>
            <a:off x="159642" y="997157"/>
            <a:ext cx="5811191" cy="69682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a:solidFill>
                  <a:srgbClr val="FF0000"/>
                </a:solidFill>
                <a:latin typeface="Times New Roman" panose="02020603050405020304" pitchFamily="18" charset="0"/>
                <a:cs typeface="Times New Roman" panose="02020603050405020304" pitchFamily="18" charset="0"/>
              </a:rPr>
              <a:t>1. </a:t>
            </a:r>
            <a:r>
              <a:rPr lang="en-US" sz="2800" b="1" i="1" dirty="0" err="1">
                <a:solidFill>
                  <a:srgbClr val="FF0000"/>
                </a:solidFill>
                <a:latin typeface="Times New Roman" panose="02020603050405020304" pitchFamily="18" charset="0"/>
                <a:cs typeface="Times New Roman" panose="02020603050405020304" pitchFamily="18" charset="0"/>
              </a:rPr>
              <a:t>Đọc</a:t>
            </a:r>
            <a:endParaRPr lang="en-US" sz="28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76739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diamond(in)">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diamond(in)">
                                      <p:cBhvr>
                                        <p:cTn id="22" dur="20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diamond(in)">
                                      <p:cBhvr>
                                        <p:cTn id="2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71000"/>
          </a:schemeClr>
        </a:solidFill>
        <a:effectLst/>
      </p:bgPr>
    </p:bg>
    <p:spTree>
      <p:nvGrpSpPr>
        <p:cNvPr id="1" name=""/>
        <p:cNvGrpSpPr/>
        <p:nvPr/>
      </p:nvGrpSpPr>
      <p:grpSpPr>
        <a:xfrm>
          <a:off x="0" y="0"/>
          <a:ext cx="0" cy="0"/>
          <a:chOff x="0" y="0"/>
          <a:chExt cx="0" cy="0"/>
        </a:xfrm>
      </p:grpSpPr>
      <p:pic>
        <p:nvPicPr>
          <p:cNvPr id="1026" name="Picture 2" descr="Soạn bài Uy-lít-xơ trở về ngắn nhất | Soạn văn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2" y="1560778"/>
            <a:ext cx="9727324" cy="387832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9027957" y="5172179"/>
            <a:ext cx="3479801" cy="8001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7030A0"/>
                </a:solidFill>
                <a:latin typeface="UTM Spring" pitchFamily="18" charset="0"/>
                <a:cs typeface="Times New Roman" panose="02020603050405020304" pitchFamily="18" charset="0"/>
              </a:rPr>
              <a:t>- </a:t>
            </a:r>
            <a:r>
              <a:rPr lang="en-US" sz="3200" dirty="0" err="1">
                <a:solidFill>
                  <a:srgbClr val="7030A0"/>
                </a:solidFill>
                <a:latin typeface="UTM Spring" pitchFamily="18" charset="0"/>
                <a:cs typeface="Times New Roman" panose="02020603050405020304" pitchFamily="18" charset="0"/>
              </a:rPr>
              <a:t>Hô</a:t>
            </a:r>
            <a:r>
              <a:rPr lang="en-US" sz="3200" dirty="0">
                <a:solidFill>
                  <a:srgbClr val="7030A0"/>
                </a:solidFill>
                <a:latin typeface="UTM Spring" pitchFamily="18" charset="0"/>
                <a:cs typeface="Times New Roman" panose="02020603050405020304" pitchFamily="18" charset="0"/>
              </a:rPr>
              <a:t> me </a:t>
            </a:r>
            <a:r>
              <a:rPr lang="en-US" sz="3200" dirty="0" err="1">
                <a:solidFill>
                  <a:srgbClr val="7030A0"/>
                </a:solidFill>
                <a:latin typeface="UTM Spring" pitchFamily="18" charset="0"/>
                <a:cs typeface="Times New Roman" panose="02020603050405020304" pitchFamily="18" charset="0"/>
              </a:rPr>
              <a:t>rơ</a:t>
            </a:r>
            <a:r>
              <a:rPr lang="en-US" sz="3200" dirty="0">
                <a:solidFill>
                  <a:srgbClr val="7030A0"/>
                </a:solidFill>
                <a:latin typeface="UTM Spring" pitchFamily="18" charset="0"/>
                <a:cs typeface="Times New Roman" panose="02020603050405020304" pitchFamily="18" charset="0"/>
              </a:rPr>
              <a:t> -</a:t>
            </a:r>
          </a:p>
        </p:txBody>
      </p:sp>
    </p:spTree>
    <p:extLst>
      <p:ext uri="{BB962C8B-B14F-4D97-AF65-F5344CB8AC3E}">
        <p14:creationId xmlns:p14="http://schemas.microsoft.com/office/powerpoint/2010/main" val="3679933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a:xfrm>
            <a:off x="0" y="770830"/>
            <a:ext cx="10972800" cy="1143000"/>
          </a:xfrm>
        </p:spPr>
        <p:txBody>
          <a:bodyPr>
            <a:normAutofit/>
          </a:bodyPr>
          <a:lstStyle/>
          <a:p>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Nhân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vật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Pê-nê-lôp</a:t>
            </a:r>
            <a:endParaRPr lang="en-US" sz="2800" b="1" dirty="0">
              <a:solidFill>
                <a:srgbClr val="FF0000"/>
              </a:solidFill>
              <a:latin typeface="Times New Roman" pitchFamily="18" charset="0"/>
              <a:cs typeface="Times New Roman" pitchFamily="18" charset="0"/>
            </a:endParaRPr>
          </a:p>
        </p:txBody>
      </p:sp>
      <p:sp>
        <p:nvSpPr>
          <p:cNvPr id="323587" name="Rectangle 3"/>
          <p:cNvSpPr>
            <a:spLocks noGrp="1" noChangeArrowheads="1"/>
          </p:cNvSpPr>
          <p:nvPr>
            <p:ph type="body" idx="1"/>
          </p:nvPr>
        </p:nvSpPr>
        <p:spPr>
          <a:xfrm>
            <a:off x="255174" y="2255028"/>
            <a:ext cx="6792015" cy="4452114"/>
          </a:xfrm>
        </p:spPr>
        <p:txBody>
          <a:bodyPr>
            <a:normAutofit/>
          </a:bodyPr>
          <a:lstStyle/>
          <a:p>
            <a:pPr>
              <a:lnSpc>
                <a:spcPct val="150000"/>
              </a:lnSpc>
              <a:buNone/>
              <a:defRP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Bặt</a:t>
            </a:r>
            <a:r>
              <a:rPr lang="en-US" sz="2400" dirty="0">
                <a:latin typeface="Times New Roman" pitchFamily="18" charset="0"/>
                <a:cs typeface="Times New Roman" pitchFamily="18" charset="0"/>
              </a:rPr>
              <a:t> tin </a:t>
            </a:r>
            <a:r>
              <a:rPr lang="en-US" sz="2400" dirty="0" err="1">
                <a:latin typeface="Times New Roman" pitchFamily="18" charset="0"/>
                <a:cs typeface="Times New Roman" pitchFamily="18" charset="0"/>
              </a:rPr>
              <a:t>chồng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suốt</a:t>
            </a:r>
            <a:r>
              <a:rPr lang="en-US" sz="2400" dirty="0">
                <a:latin typeface="Times New Roman" pitchFamily="18" charset="0"/>
                <a:cs typeface="Times New Roman" pitchFamily="18" charset="0"/>
              </a:rPr>
              <a:t> 20 </a:t>
            </a:r>
            <a:r>
              <a:rPr lang="en-US" sz="2400" dirty="0" err="1">
                <a:latin typeface="Times New Roman" pitchFamily="18" charset="0"/>
                <a:cs typeface="Times New Roman" pitchFamily="18" charset="0"/>
              </a:rPr>
              <a:t>năm</a:t>
            </a:r>
            <a:r>
              <a:rPr lang="en-US" sz="2400" dirty="0">
                <a:latin typeface="Times New Roman" pitchFamily="18" charset="0"/>
                <a:cs typeface="Times New Roman" pitchFamily="18" charset="0"/>
              </a:rPr>
              <a:t>.</a:t>
            </a:r>
          </a:p>
          <a:p>
            <a:pPr>
              <a:lnSpc>
                <a:spcPct val="150000"/>
              </a:lnSpc>
              <a:buNone/>
              <a:defRPr/>
            </a:pP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Đối mặt với âm mưu của những kẻ cầu hôn.</a:t>
            </a:r>
          </a:p>
          <a:p>
            <a:pPr>
              <a:lnSpc>
                <a:spcPct val="150000"/>
              </a:lnSpc>
              <a:buNone/>
              <a:defRPr/>
            </a:pPr>
            <a:r>
              <a:rPr lang="en-US" sz="2400" dirty="0">
                <a:latin typeface="Times New Roman" pitchFamily="18" charset="0"/>
                <a:cs typeface="Times New Roman" pitchFamily="18" charset="0"/>
              </a:rPr>
              <a:t>+ Cha </a:t>
            </a:r>
            <a:r>
              <a:rPr lang="en-US" sz="2400" dirty="0" err="1">
                <a:latin typeface="Times New Roman" pitchFamily="18" charset="0"/>
                <a:cs typeface="Times New Roman" pitchFamily="18" charset="0"/>
              </a:rPr>
              <a:t>mẹ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p>
        </p:txBody>
      </p:sp>
      <p:pic>
        <p:nvPicPr>
          <p:cNvPr id="60420" name="Picture 4" descr="Penelope represented as a statue in the Vatican, Rome">
            <a:hlinkClick r:id="rId2" tooltip="Penelope represented as a statue in the Vatican, Rom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7470" y="787400"/>
            <a:ext cx="4576671" cy="54872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3590" name="Rectangle 6"/>
          <p:cNvSpPr>
            <a:spLocks noChangeArrowheads="1"/>
          </p:cNvSpPr>
          <p:nvPr/>
        </p:nvSpPr>
        <p:spPr bwMode="auto">
          <a:xfrm>
            <a:off x="-2217536" y="1468459"/>
            <a:ext cx="8924008"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lnSpc>
                <a:spcPct val="100000"/>
              </a:lnSpc>
              <a:spcBef>
                <a:spcPct val="0"/>
              </a:spcBef>
            </a:pPr>
            <a:r>
              <a:rPr lang="en-US" sz="2800" b="1" i="1" dirty="0">
                <a:solidFill>
                  <a:schemeClr val="accent5">
                    <a:lumMod val="75000"/>
                  </a:schemeClr>
                </a:solidFill>
                <a:latin typeface="Times New Roman" pitchFamily="18" charset="0"/>
                <a:cs typeface="Times New Roman" pitchFamily="18" charset="0"/>
              </a:rPr>
              <a:t>* </a:t>
            </a:r>
            <a:r>
              <a:rPr lang="en-US" sz="2800" b="1" i="1" dirty="0" err="1">
                <a:solidFill>
                  <a:schemeClr val="accent5">
                    <a:lumMod val="75000"/>
                  </a:schemeClr>
                </a:solidFill>
                <a:latin typeface="Times New Roman" pitchFamily="18" charset="0"/>
                <a:cs typeface="Times New Roman" pitchFamily="18" charset="0"/>
              </a:rPr>
              <a:t>Hoàn</a:t>
            </a:r>
            <a:r>
              <a:rPr lang="en-US" sz="2800" b="1" i="1" dirty="0">
                <a:solidFill>
                  <a:schemeClr val="accent5">
                    <a:lumMod val="75000"/>
                  </a:schemeClr>
                </a:solidFill>
                <a:latin typeface="Times New Roman" pitchFamily="18" charset="0"/>
                <a:cs typeface="Times New Roman" pitchFamily="18" charset="0"/>
              </a:rPr>
              <a:t> </a:t>
            </a:r>
            <a:r>
              <a:rPr lang="en-US" sz="2800" b="1" i="1" dirty="0" err="1">
                <a:solidFill>
                  <a:schemeClr val="accent5">
                    <a:lumMod val="75000"/>
                  </a:schemeClr>
                </a:solidFill>
                <a:latin typeface="Times New Roman" pitchFamily="18" charset="0"/>
                <a:cs typeface="Times New Roman" pitchFamily="18" charset="0"/>
              </a:rPr>
              <a:t>cảnh</a:t>
            </a:r>
            <a:r>
              <a:rPr lang="en-US" sz="2800" b="1" i="1" dirty="0">
                <a:solidFill>
                  <a:schemeClr val="accent5">
                    <a:lumMod val="75000"/>
                  </a:schemeClr>
                </a:solidFill>
                <a:latin typeface="Times New Roman" pitchFamily="18" charset="0"/>
                <a:cs typeface="Times New Roman" pitchFamily="18" charset="0"/>
              </a:rPr>
              <a:t> </a:t>
            </a:r>
            <a:r>
              <a:rPr lang="en-US" sz="2800" b="1" i="1" dirty="0" err="1">
                <a:solidFill>
                  <a:schemeClr val="accent5">
                    <a:lumMod val="75000"/>
                  </a:schemeClr>
                </a:solidFill>
                <a:latin typeface="Times New Roman" pitchFamily="18" charset="0"/>
                <a:cs typeface="Times New Roman" pitchFamily="18" charset="0"/>
              </a:rPr>
              <a:t>của</a:t>
            </a:r>
            <a:r>
              <a:rPr lang="en-US" sz="2800" b="1" i="1" dirty="0">
                <a:solidFill>
                  <a:schemeClr val="accent5">
                    <a:lumMod val="75000"/>
                  </a:schemeClr>
                </a:solidFill>
                <a:latin typeface="Times New Roman" pitchFamily="18" charset="0"/>
                <a:cs typeface="Times New Roman" pitchFamily="18" charset="0"/>
              </a:rPr>
              <a:t> </a:t>
            </a:r>
            <a:r>
              <a:rPr lang="en-US" sz="2800" b="1" i="1" dirty="0" err="1">
                <a:solidFill>
                  <a:schemeClr val="accent5">
                    <a:lumMod val="75000"/>
                  </a:schemeClr>
                </a:solidFill>
                <a:latin typeface="Times New Roman" pitchFamily="18" charset="0"/>
                <a:cs typeface="Times New Roman" pitchFamily="18" charset="0"/>
              </a:rPr>
              <a:t>Pê-nê-lôp</a:t>
            </a:r>
            <a:r>
              <a:rPr lang="en-US" sz="2800" b="1" i="1" dirty="0">
                <a:solidFill>
                  <a:schemeClr val="accent5">
                    <a:lumMod val="75000"/>
                  </a:schemeClr>
                </a:solidFill>
                <a:latin typeface="Times New Roman" pitchFamily="18" charset="0"/>
                <a:cs typeface="Times New Roman" pitchFamily="18" charset="0"/>
              </a:rPr>
              <a:t>:</a:t>
            </a:r>
          </a:p>
        </p:txBody>
      </p:sp>
      <p:sp>
        <p:nvSpPr>
          <p:cNvPr id="6" name="Rounded Rectangle 5"/>
          <p:cNvSpPr/>
          <p:nvPr/>
        </p:nvSpPr>
        <p:spPr>
          <a:xfrm>
            <a:off x="1" y="438150"/>
            <a:ext cx="5817475" cy="698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0000"/>
                </a:solidFill>
                <a:latin typeface="Times New Roman" panose="02020603050405020304" pitchFamily="18" charset="0"/>
                <a:cs typeface="Times New Roman" panose="02020603050405020304" pitchFamily="18" charset="0"/>
              </a:rPr>
              <a:t>III. PHÂN TÍCH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23590"/>
                                        </p:tgtEl>
                                        <p:attrNameLst>
                                          <p:attrName>style.visibility</p:attrName>
                                        </p:attrNameLst>
                                      </p:cBhvr>
                                      <p:to>
                                        <p:strVal val="visible"/>
                                      </p:to>
                                    </p:set>
                                    <p:animEffect transition="in" filter="checkerboard(across)">
                                      <p:cBhvr>
                                        <p:cTn id="7" dur="500"/>
                                        <p:tgtEl>
                                          <p:spTgt spid="3235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23587">
                                            <p:txEl>
                                              <p:pRg st="0" end="0"/>
                                            </p:txEl>
                                          </p:spTgt>
                                        </p:tgtEl>
                                        <p:attrNameLst>
                                          <p:attrName>style.visibility</p:attrName>
                                        </p:attrNameLst>
                                      </p:cBhvr>
                                      <p:to>
                                        <p:strVal val="visible"/>
                                      </p:to>
                                    </p:set>
                                    <p:anim calcmode="lin" valueType="num">
                                      <p:cBhvr additive="base">
                                        <p:cTn id="12" dur="500" fill="hold"/>
                                        <p:tgtEl>
                                          <p:spTgt spid="32358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235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23587">
                                            <p:txEl>
                                              <p:pRg st="1" end="1"/>
                                            </p:txEl>
                                          </p:spTgt>
                                        </p:tgtEl>
                                        <p:attrNameLst>
                                          <p:attrName>style.visibility</p:attrName>
                                        </p:attrNameLst>
                                      </p:cBhvr>
                                      <p:to>
                                        <p:strVal val="visible"/>
                                      </p:to>
                                    </p:set>
                                    <p:anim calcmode="lin" valueType="num">
                                      <p:cBhvr additive="base">
                                        <p:cTn id="18" dur="500" fill="hold"/>
                                        <p:tgtEl>
                                          <p:spTgt spid="32358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235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23587">
                                            <p:txEl>
                                              <p:pRg st="2" end="2"/>
                                            </p:txEl>
                                          </p:spTgt>
                                        </p:tgtEl>
                                        <p:attrNameLst>
                                          <p:attrName>style.visibility</p:attrName>
                                        </p:attrNameLst>
                                      </p:cBhvr>
                                      <p:to>
                                        <p:strVal val="visible"/>
                                      </p:to>
                                    </p:set>
                                    <p:anim calcmode="lin" valueType="num">
                                      <p:cBhvr additive="base">
                                        <p:cTn id="24" dur="500" fill="hold"/>
                                        <p:tgtEl>
                                          <p:spTgt spid="32358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2358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87" grpId="0" uiExpand="1" build="p"/>
      <p:bldP spid="32359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20520" y="378365"/>
            <a:ext cx="3805850" cy="707886"/>
          </a:xfrm>
          <a:prstGeom prst="rect">
            <a:avLst/>
          </a:prstGeom>
          <a:noFill/>
        </p:spPr>
        <p:txBody>
          <a:bodyPr wrap="none" rtlCol="0">
            <a:spAutoFit/>
          </a:bodyPr>
          <a:lstStyle/>
          <a:p>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Thảo</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luận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nhóm</a:t>
            </a:r>
            <a:endPar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756269" y="1329540"/>
            <a:ext cx="10910215" cy="4755148"/>
          </a:xfrm>
          <a:prstGeom prst="rect">
            <a:avLst/>
          </a:prstGeom>
          <a:noFill/>
        </p:spPr>
        <p:txBody>
          <a:bodyPr wrap="square" rtlCol="0">
            <a:spAutoFit/>
          </a:bodyPr>
          <a:lstStyle/>
          <a:p>
            <a:pPr>
              <a:lnSpc>
                <a:spcPct val="150000"/>
              </a:lnSpc>
            </a:pPr>
            <a:r>
              <a:rPr lang="en-US" sz="2400" b="1" dirty="0" err="1">
                <a:solidFill>
                  <a:srgbClr val="FF0000"/>
                </a:solidFill>
                <a:latin typeface="Times New Roman" pitchFamily="18" charset="0"/>
                <a:cs typeface="Times New Roman" pitchFamily="18" charset="0"/>
              </a:rPr>
              <a:t>Nhóm</a:t>
            </a:r>
            <a:r>
              <a:rPr lang="en-US" sz="2400" b="1" dirty="0">
                <a:solidFill>
                  <a:srgbClr val="FF0000"/>
                </a:solidFill>
                <a:latin typeface="Times New Roman" pitchFamily="18" charset="0"/>
                <a:cs typeface="Times New Roman" pitchFamily="18" charset="0"/>
              </a:rPr>
              <a:t> 1</a:t>
            </a:r>
            <a:r>
              <a:rPr lang="en-US" sz="2400" b="1" dirty="0">
                <a:latin typeface="Times New Roman" pitchFamily="18" charset="0"/>
                <a:cs typeface="Times New Roman" pitchFamily="18" charset="0"/>
              </a:rPr>
              <a:t>: </a:t>
            </a:r>
            <a:r>
              <a:rPr lang="en-US" sz="2400" dirty="0" err="1">
                <a:latin typeface="Times New Roman" pitchFamily="18" charset="0"/>
                <a:cs typeface="Times New Roman" pitchFamily="18" charset="0"/>
              </a:rPr>
              <a:t>Diễn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Pê-nê-lốp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mẫu</a:t>
            </a:r>
            <a:r>
              <a:rPr lang="en-US" sz="2400" dirty="0">
                <a:latin typeface="Times New Roman" pitchFamily="18" charset="0"/>
                <a:cs typeface="Times New Roman" pitchFamily="18" charset="0"/>
              </a:rPr>
              <a:t>  Ơ- </a:t>
            </a:r>
            <a:r>
              <a:rPr lang="en-US" sz="2400" dirty="0" err="1">
                <a:latin typeface="Times New Roman" pitchFamily="18" charset="0"/>
                <a:cs typeface="Times New Roman" pitchFamily="18" charset="0"/>
              </a:rPr>
              <a:t>ri-clê</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báo</a:t>
            </a:r>
            <a:r>
              <a:rPr lang="en-US" sz="2400" dirty="0">
                <a:latin typeface="Times New Roman" pitchFamily="18" charset="0"/>
                <a:cs typeface="Times New Roman" pitchFamily="18" charset="0"/>
              </a:rPr>
              <a:t> tin </a:t>
            </a:r>
            <a:r>
              <a:rPr lang="en-US" sz="2400" dirty="0" err="1">
                <a:latin typeface="Times New Roman" pitchFamily="18" charset="0"/>
                <a:cs typeface="Times New Roman" pitchFamily="18" charset="0"/>
              </a:rPr>
              <a:t>Uy</a:t>
            </a:r>
            <a:r>
              <a:rPr lang="en-US" sz="2400" dirty="0">
                <a:latin typeface="Times New Roman" pitchFamily="18" charset="0"/>
                <a:cs typeface="Times New Roman" pitchFamily="18" charset="0"/>
              </a:rPr>
              <a:t>- lit-</a:t>
            </a:r>
            <a:r>
              <a:rPr lang="en-US" sz="2400" dirty="0" err="1">
                <a:latin typeface="Times New Roman" pitchFamily="18" charset="0"/>
                <a:cs typeface="Times New Roman" pitchFamily="18" charset="0"/>
              </a:rPr>
              <a:t>xơ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a:t>
            </a:r>
          </a:p>
          <a:p>
            <a:pPr>
              <a:lnSpc>
                <a:spcPct val="150000"/>
              </a:lnSpc>
            </a:pPr>
            <a:endParaRPr lang="en-US" dirty="0">
              <a:latin typeface="Times New Roman" pitchFamily="18" charset="0"/>
              <a:cs typeface="Times New Roman" pitchFamily="18" charset="0"/>
            </a:endParaRPr>
          </a:p>
          <a:p>
            <a:pPr>
              <a:lnSpc>
                <a:spcPct val="150000"/>
              </a:lnSpc>
            </a:pPr>
            <a:r>
              <a:rPr lang="en-US" sz="2400" b="1" dirty="0" err="1">
                <a:solidFill>
                  <a:srgbClr val="FF0000"/>
                </a:solidFill>
                <a:latin typeface="Times New Roman" pitchFamily="18" charset="0"/>
                <a:cs typeface="Times New Roman" pitchFamily="18" charset="0"/>
              </a:rPr>
              <a:t>Nhóm</a:t>
            </a:r>
            <a:r>
              <a:rPr lang="en-US" sz="2400" b="1" dirty="0">
                <a:solidFill>
                  <a:srgbClr val="FF0000"/>
                </a:solidFill>
                <a:latin typeface="Times New Roman" pitchFamily="18" charset="0"/>
                <a:cs typeface="Times New Roman" pitchFamily="18" charset="0"/>
              </a:rPr>
              <a:t> 2</a:t>
            </a:r>
            <a:r>
              <a:rPr lang="en-US" sz="2400" b="1" dirty="0">
                <a:latin typeface="Times New Roman" pitchFamily="18" charset="0"/>
                <a:cs typeface="Times New Roman" pitchFamily="18" charset="0"/>
              </a:rPr>
              <a:t>: </a:t>
            </a:r>
            <a:r>
              <a:rPr lang="en-US" sz="2400" dirty="0" err="1">
                <a:latin typeface="Times New Roman" pitchFamily="18" charset="0"/>
                <a:cs typeface="Times New Roman" pitchFamily="18" charset="0"/>
              </a:rPr>
              <a:t>Tâm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Pê-nê-lốp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khất</a:t>
            </a:r>
            <a:r>
              <a:rPr lang="en-US" sz="2400" dirty="0">
                <a:latin typeface="Times New Roman" pitchFamily="18" charset="0"/>
                <a:cs typeface="Times New Roman" pitchFamily="18" charset="0"/>
              </a:rPr>
              <a:t>?</a:t>
            </a:r>
          </a:p>
          <a:p>
            <a:pPr>
              <a:lnSpc>
                <a:spcPct val="150000"/>
              </a:lnSpc>
            </a:pPr>
            <a:endParaRPr lang="en-US" sz="2000" dirty="0">
              <a:latin typeface="Times New Roman" pitchFamily="18" charset="0"/>
              <a:cs typeface="Times New Roman" pitchFamily="18" charset="0"/>
            </a:endParaRPr>
          </a:p>
          <a:p>
            <a:pPr>
              <a:lnSpc>
                <a:spcPct val="150000"/>
              </a:lnSpc>
            </a:pPr>
            <a:r>
              <a:rPr lang="en-US" sz="2400" b="1" dirty="0" err="1">
                <a:solidFill>
                  <a:srgbClr val="FF0000"/>
                </a:solidFill>
                <a:latin typeface="Times New Roman" pitchFamily="18" charset="0"/>
                <a:cs typeface="Times New Roman" pitchFamily="18" charset="0"/>
              </a:rPr>
              <a:t>Nhóm</a:t>
            </a:r>
            <a:r>
              <a:rPr lang="en-US" sz="2400" b="1" dirty="0">
                <a:solidFill>
                  <a:srgbClr val="FF0000"/>
                </a:solidFill>
                <a:latin typeface="Times New Roman" pitchFamily="18" charset="0"/>
                <a:cs typeface="Times New Roman" pitchFamily="18" charset="0"/>
              </a:rPr>
              <a:t> 3</a:t>
            </a:r>
            <a:r>
              <a:rPr lang="en-US" sz="2400" b="1" dirty="0">
                <a:latin typeface="Times New Roman" pitchFamily="18" charset="0"/>
                <a:cs typeface="Times New Roman" pitchFamily="18" charset="0"/>
              </a:rPr>
              <a:t>: </a:t>
            </a:r>
            <a:r>
              <a:rPr lang="en-US" sz="2400" dirty="0" err="1">
                <a:latin typeface="Times New Roman" pitchFamily="18" charset="0"/>
                <a:cs typeface="Times New Roman" pitchFamily="18" charset="0"/>
              </a:rPr>
              <a:t>Tâm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Pê-nê-lốp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trai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Tê-lê-mác</a:t>
            </a:r>
            <a:r>
              <a:rPr lang="en-US" sz="2400" dirty="0">
                <a:latin typeface="Times New Roman" pitchFamily="18" charset="0"/>
                <a:cs typeface="Times New Roman" pitchFamily="18" charset="0"/>
              </a:rPr>
              <a:t>?</a:t>
            </a:r>
          </a:p>
          <a:p>
            <a:pPr>
              <a:lnSpc>
                <a:spcPct val="150000"/>
              </a:lnSpc>
            </a:pPr>
            <a:endParaRPr lang="en-US" sz="2000" dirty="0">
              <a:latin typeface="Times New Roman" pitchFamily="18" charset="0"/>
              <a:cs typeface="Times New Roman" pitchFamily="18" charset="0"/>
            </a:endParaRPr>
          </a:p>
          <a:p>
            <a:pPr>
              <a:lnSpc>
                <a:spcPct val="150000"/>
              </a:lnSpc>
            </a:pPr>
            <a:r>
              <a:rPr lang="en-US" sz="2400" b="1" dirty="0" err="1">
                <a:solidFill>
                  <a:srgbClr val="FF0000"/>
                </a:solidFill>
                <a:latin typeface="Times New Roman" pitchFamily="18" charset="0"/>
                <a:cs typeface="Times New Roman" pitchFamily="18" charset="0"/>
              </a:rPr>
              <a:t>Nhóm</a:t>
            </a:r>
            <a:r>
              <a:rPr lang="en-US" sz="2400" b="1" dirty="0">
                <a:solidFill>
                  <a:srgbClr val="FF0000"/>
                </a:solidFill>
                <a:latin typeface="Times New Roman" pitchFamily="18" charset="0"/>
                <a:cs typeface="Times New Roman" pitchFamily="18" charset="0"/>
              </a:rPr>
              <a:t> 4: </a:t>
            </a:r>
            <a:r>
              <a:rPr lang="en-US" sz="2400" dirty="0" err="1">
                <a:latin typeface="Times New Roman" pitchFamily="18" charset="0"/>
                <a:cs typeface="Times New Roman" pitchFamily="18" charset="0"/>
              </a:rPr>
              <a:t>Tâm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Pê-nê-lốp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lít-xơ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rút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xét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33376739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ox(i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nodeType="clickEffect">
                                  <p:stCondLst>
                                    <p:cond delay="0"/>
                                  </p:stCondLst>
                                  <p:iterate type="lt">
                                    <p:tmPct val="50000"/>
                                  </p:iterate>
                                  <p:childTnLst>
                                    <p:set>
                                      <p:cBhvr>
                                        <p:cTn id="16" dur="1" fill="hold">
                                          <p:stCondLst>
                                            <p:cond delay="0"/>
                                          </p:stCondLst>
                                        </p:cTn>
                                        <p:tgtEl>
                                          <p:spTgt spid="7">
                                            <p:txEl>
                                              <p:pRg st="2" end="2"/>
                                            </p:txEl>
                                          </p:spTgt>
                                        </p:tgtEl>
                                        <p:attrNameLst>
                                          <p:attrName>style.visibility</p:attrName>
                                        </p:attrNameLst>
                                      </p:cBhvr>
                                      <p:to>
                                        <p:strVal val="visible"/>
                                      </p:to>
                                    </p:set>
                                    <p:anim calcmode="discrete" valueType="clr">
                                      <p:cBhvr override="childStyle">
                                        <p:cTn id="17" dur="80"/>
                                        <p:tgtEl>
                                          <p:spTgt spid="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7">
                                            <p:txEl>
                                              <p:pRg st="2" end="2"/>
                                            </p:txEl>
                                          </p:spTgt>
                                        </p:tgtEl>
                                        <p:attrNameLst>
                                          <p:attrName>fillcolor</p:attrName>
                                        </p:attrNameLst>
                                      </p:cBhvr>
                                      <p:tavLst>
                                        <p:tav tm="0">
                                          <p:val>
                                            <p:clrVal>
                                              <a:schemeClr val="accent2"/>
                                            </p:clrVal>
                                          </p:val>
                                        </p:tav>
                                        <p:tav tm="50000">
                                          <p:val>
                                            <p:clrVal>
                                              <a:schemeClr val="hlink"/>
                                            </p:clrVal>
                                          </p:val>
                                        </p:tav>
                                      </p:tavLst>
                                    </p:anim>
                                    <p:set>
                                      <p:cBhvr>
                                        <p:cTn id="19" dur="80"/>
                                        <p:tgtEl>
                                          <p:spTgt spid="7">
                                            <p:txEl>
                                              <p:pRg st="2" end="2"/>
                                            </p:txEl>
                                          </p:spTgt>
                                        </p:tgtEl>
                                        <p:attrNameLst>
                                          <p:attrName>fill.type</p:attrName>
                                        </p:attrNameLst>
                                      </p:cBhvr>
                                      <p:to>
                                        <p:strVal val="solid"/>
                                      </p:to>
                                    </p:set>
                                  </p:childTnLst>
                                </p:cTn>
                              </p:par>
                              <p:par>
                                <p:cTn id="20" presetID="27" presetClass="entr" presetSubtype="0" fill="hold" nodeType="withEffect">
                                  <p:stCondLst>
                                    <p:cond delay="0"/>
                                  </p:stCondLst>
                                  <p:iterate type="lt">
                                    <p:tmPct val="50000"/>
                                  </p:iterate>
                                  <p:childTnLst>
                                    <p:set>
                                      <p:cBhvr>
                                        <p:cTn id="21" dur="1" fill="hold">
                                          <p:stCondLst>
                                            <p:cond delay="0"/>
                                          </p:stCondLst>
                                        </p:cTn>
                                        <p:tgtEl>
                                          <p:spTgt spid="7">
                                            <p:txEl>
                                              <p:pRg st="4" end="4"/>
                                            </p:txEl>
                                          </p:spTgt>
                                        </p:tgtEl>
                                        <p:attrNameLst>
                                          <p:attrName>style.visibility</p:attrName>
                                        </p:attrNameLst>
                                      </p:cBhvr>
                                      <p:to>
                                        <p:strVal val="visible"/>
                                      </p:to>
                                    </p:set>
                                    <p:anim calcmode="discrete" valueType="clr">
                                      <p:cBhvr override="childStyle">
                                        <p:cTn id="22" dur="80"/>
                                        <p:tgtEl>
                                          <p:spTgt spid="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7">
                                            <p:txEl>
                                              <p:pRg st="4" end="4"/>
                                            </p:txEl>
                                          </p:spTgt>
                                        </p:tgtEl>
                                        <p:attrNameLst>
                                          <p:attrName>fillcolor</p:attrName>
                                        </p:attrNameLst>
                                      </p:cBhvr>
                                      <p:tavLst>
                                        <p:tav tm="0">
                                          <p:val>
                                            <p:clrVal>
                                              <a:schemeClr val="accent2"/>
                                            </p:clrVal>
                                          </p:val>
                                        </p:tav>
                                        <p:tav tm="50000">
                                          <p:val>
                                            <p:clrVal>
                                              <a:schemeClr val="hlink"/>
                                            </p:clrVal>
                                          </p:val>
                                        </p:tav>
                                      </p:tavLst>
                                    </p:anim>
                                    <p:set>
                                      <p:cBhvr>
                                        <p:cTn id="24" dur="80"/>
                                        <p:tgtEl>
                                          <p:spTgt spid="7">
                                            <p:txEl>
                                              <p:pRg st="4" end="4"/>
                                            </p:txEl>
                                          </p:spTgt>
                                        </p:tgtEl>
                                        <p:attrNameLst>
                                          <p:attrName>fill.type</p:attrName>
                                        </p:attrNameLst>
                                      </p:cBhvr>
                                      <p:to>
                                        <p:strVal val="solid"/>
                                      </p:to>
                                    </p:set>
                                  </p:childTnLst>
                                </p:cTn>
                              </p:par>
                              <p:par>
                                <p:cTn id="25" presetID="27" presetClass="entr" presetSubtype="0" fill="hold" nodeType="withEffect">
                                  <p:stCondLst>
                                    <p:cond delay="0"/>
                                  </p:stCondLst>
                                  <p:iterate type="lt">
                                    <p:tmPct val="50000"/>
                                  </p:iterate>
                                  <p:childTnLst>
                                    <p:set>
                                      <p:cBhvr>
                                        <p:cTn id="26" dur="1" fill="hold">
                                          <p:stCondLst>
                                            <p:cond delay="0"/>
                                          </p:stCondLst>
                                        </p:cTn>
                                        <p:tgtEl>
                                          <p:spTgt spid="7">
                                            <p:txEl>
                                              <p:pRg st="6" end="6"/>
                                            </p:txEl>
                                          </p:spTgt>
                                        </p:tgtEl>
                                        <p:attrNameLst>
                                          <p:attrName>style.visibility</p:attrName>
                                        </p:attrNameLst>
                                      </p:cBhvr>
                                      <p:to>
                                        <p:strVal val="visible"/>
                                      </p:to>
                                    </p:set>
                                    <p:anim calcmode="discrete" valueType="clr">
                                      <p:cBhvr override="childStyle">
                                        <p:cTn id="27" dur="80"/>
                                        <p:tgtEl>
                                          <p:spTgt spid="7">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7">
                                            <p:txEl>
                                              <p:pRg st="6" end="6"/>
                                            </p:txEl>
                                          </p:spTgt>
                                        </p:tgtEl>
                                        <p:attrNameLst>
                                          <p:attrName>fillcolor</p:attrName>
                                        </p:attrNameLst>
                                      </p:cBhvr>
                                      <p:tavLst>
                                        <p:tav tm="0">
                                          <p:val>
                                            <p:clrVal>
                                              <a:schemeClr val="accent2"/>
                                            </p:clrVal>
                                          </p:val>
                                        </p:tav>
                                        <p:tav tm="50000">
                                          <p:val>
                                            <p:clrVal>
                                              <a:schemeClr val="hlink"/>
                                            </p:clrVal>
                                          </p:val>
                                        </p:tav>
                                      </p:tavLst>
                                    </p:anim>
                                    <p:set>
                                      <p:cBhvr>
                                        <p:cTn id="29" dur="80"/>
                                        <p:tgtEl>
                                          <p:spTgt spid="7">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84164" y="1524980"/>
            <a:ext cx="7945301" cy="8132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u="sng" dirty="0">
                <a:solidFill>
                  <a:srgbClr val="FF0000"/>
                </a:solidFill>
                <a:latin typeface="Times New Roman" panose="02020603050405020304" pitchFamily="18" charset="0"/>
                <a:cs typeface="Times New Roman" panose="02020603050405020304" pitchFamily="18" charset="0"/>
              </a:rPr>
              <a:t>a. </a:t>
            </a:r>
            <a:r>
              <a:rPr lang="en-US" sz="2800" b="1" i="1" u="sng" dirty="0" err="1">
                <a:solidFill>
                  <a:srgbClr val="FF0000"/>
                </a:solidFill>
                <a:latin typeface="Times New Roman" panose="02020603050405020304" pitchFamily="18" charset="0"/>
                <a:cs typeface="Times New Roman" panose="02020603050405020304" pitchFamily="18" charset="0"/>
              </a:rPr>
              <a:t>Trong</a:t>
            </a:r>
            <a:r>
              <a:rPr lang="en-US" sz="2800" b="1" i="1" u="sng" dirty="0">
                <a:solidFill>
                  <a:srgbClr val="FF0000"/>
                </a:solidFill>
                <a:latin typeface="Times New Roman" panose="02020603050405020304" pitchFamily="18" charset="0"/>
                <a:cs typeface="Times New Roman" panose="02020603050405020304" pitchFamily="18" charset="0"/>
              </a:rPr>
              <a:t> </a:t>
            </a:r>
            <a:r>
              <a:rPr lang="en-US" sz="2800" b="1" i="1" u="sng" dirty="0" err="1">
                <a:solidFill>
                  <a:srgbClr val="FF0000"/>
                </a:solidFill>
                <a:latin typeface="Times New Roman" panose="02020603050405020304" pitchFamily="18" charset="0"/>
                <a:cs typeface="Times New Roman" panose="02020603050405020304" pitchFamily="18" charset="0"/>
              </a:rPr>
              <a:t>cuộc</a:t>
            </a:r>
            <a:r>
              <a:rPr lang="en-US" sz="2800" b="1" i="1" u="sng" dirty="0">
                <a:solidFill>
                  <a:srgbClr val="FF0000"/>
                </a:solidFill>
                <a:latin typeface="Times New Roman" panose="02020603050405020304" pitchFamily="18" charset="0"/>
                <a:cs typeface="Times New Roman" panose="02020603050405020304" pitchFamily="18" charset="0"/>
              </a:rPr>
              <a:t> </a:t>
            </a:r>
            <a:r>
              <a:rPr lang="en-US" sz="2800" b="1" i="1" u="sng" dirty="0" err="1">
                <a:solidFill>
                  <a:srgbClr val="FF0000"/>
                </a:solidFill>
                <a:latin typeface="Times New Roman" panose="02020603050405020304" pitchFamily="18" charset="0"/>
                <a:cs typeface="Times New Roman" panose="02020603050405020304" pitchFamily="18" charset="0"/>
              </a:rPr>
              <a:t>trò</a:t>
            </a:r>
            <a:r>
              <a:rPr lang="en-US" sz="2800" b="1" i="1" u="sng" dirty="0">
                <a:solidFill>
                  <a:srgbClr val="FF0000"/>
                </a:solidFill>
                <a:latin typeface="Times New Roman" panose="02020603050405020304" pitchFamily="18" charset="0"/>
                <a:cs typeface="Times New Roman" panose="02020603050405020304" pitchFamily="18" charset="0"/>
              </a:rPr>
              <a:t> </a:t>
            </a:r>
            <a:r>
              <a:rPr lang="en-US" sz="2800" b="1" i="1" u="sng" dirty="0" err="1">
                <a:solidFill>
                  <a:srgbClr val="FF0000"/>
                </a:solidFill>
                <a:latin typeface="Times New Roman" panose="02020603050405020304" pitchFamily="18" charset="0"/>
                <a:cs typeface="Times New Roman" panose="02020603050405020304" pitchFamily="18" charset="0"/>
              </a:rPr>
              <a:t>chuyện</a:t>
            </a:r>
            <a:r>
              <a:rPr lang="en-US" sz="2800" b="1" i="1" u="sng" dirty="0">
                <a:solidFill>
                  <a:srgbClr val="FF0000"/>
                </a:solidFill>
                <a:latin typeface="Times New Roman" panose="02020603050405020304" pitchFamily="18" charset="0"/>
                <a:cs typeface="Times New Roman" panose="02020603050405020304" pitchFamily="18" charset="0"/>
              </a:rPr>
              <a:t> </a:t>
            </a:r>
            <a:r>
              <a:rPr lang="en-US" sz="2800" b="1" i="1" u="sng" dirty="0" err="1">
                <a:solidFill>
                  <a:srgbClr val="FF0000"/>
                </a:solidFill>
                <a:latin typeface="Times New Roman" panose="02020603050405020304" pitchFamily="18" charset="0"/>
                <a:cs typeface="Times New Roman" panose="02020603050405020304" pitchFamily="18" charset="0"/>
              </a:rPr>
              <a:t>với</a:t>
            </a:r>
            <a:r>
              <a:rPr lang="en-US" sz="2800" b="1" i="1" u="sng" dirty="0">
                <a:solidFill>
                  <a:srgbClr val="FF0000"/>
                </a:solidFill>
                <a:latin typeface="Times New Roman" panose="02020603050405020304" pitchFamily="18" charset="0"/>
                <a:cs typeface="Times New Roman" panose="02020603050405020304" pitchFamily="18" charset="0"/>
              </a:rPr>
              <a:t> </a:t>
            </a:r>
            <a:r>
              <a:rPr lang="en-US" sz="2800" b="1" i="1" u="sng" dirty="0" err="1">
                <a:solidFill>
                  <a:srgbClr val="FF0000"/>
                </a:solidFill>
                <a:latin typeface="Times New Roman" panose="02020603050405020304" pitchFamily="18" charset="0"/>
                <a:cs typeface="Times New Roman" panose="02020603050405020304" pitchFamily="18" charset="0"/>
              </a:rPr>
              <a:t>nhũ</a:t>
            </a:r>
            <a:r>
              <a:rPr lang="en-US" sz="2800" b="1" i="1" u="sng" dirty="0">
                <a:solidFill>
                  <a:srgbClr val="FF0000"/>
                </a:solidFill>
                <a:latin typeface="Times New Roman" panose="02020603050405020304" pitchFamily="18" charset="0"/>
                <a:cs typeface="Times New Roman" panose="02020603050405020304" pitchFamily="18" charset="0"/>
              </a:rPr>
              <a:t> </a:t>
            </a:r>
            <a:r>
              <a:rPr lang="en-US" sz="2800" b="1" i="1" u="sng" dirty="0" err="1">
                <a:solidFill>
                  <a:srgbClr val="FF0000"/>
                </a:solidFill>
                <a:latin typeface="Times New Roman" panose="02020603050405020304" pitchFamily="18" charset="0"/>
                <a:cs typeface="Times New Roman" panose="02020603050405020304" pitchFamily="18" charset="0"/>
              </a:rPr>
              <a:t>mẫu</a:t>
            </a:r>
            <a:r>
              <a:rPr lang="en-US" sz="2800" b="1" i="1" u="sng" dirty="0">
                <a:solidFill>
                  <a:srgbClr val="FF0000"/>
                </a:solidFill>
                <a:latin typeface="Times New Roman" panose="02020603050405020304" pitchFamily="18" charset="0"/>
                <a:cs typeface="Times New Roman" panose="02020603050405020304" pitchFamily="18" charset="0"/>
              </a:rPr>
              <a:t> Ơ –</a:t>
            </a:r>
            <a:r>
              <a:rPr lang="en-US" sz="2800" b="1" i="1" u="sng" dirty="0" err="1">
                <a:solidFill>
                  <a:srgbClr val="FF0000"/>
                </a:solidFill>
                <a:latin typeface="Times New Roman" panose="02020603050405020304" pitchFamily="18" charset="0"/>
                <a:cs typeface="Times New Roman" panose="02020603050405020304" pitchFamily="18" charset="0"/>
              </a:rPr>
              <a:t>ri</a:t>
            </a:r>
            <a:r>
              <a:rPr lang="en-US" sz="2800" b="1" i="1" u="sng" dirty="0">
                <a:solidFill>
                  <a:srgbClr val="FF0000"/>
                </a:solidFill>
                <a:latin typeface="Times New Roman" panose="02020603050405020304" pitchFamily="18" charset="0"/>
                <a:cs typeface="Times New Roman" panose="02020603050405020304" pitchFamily="18" charset="0"/>
              </a:rPr>
              <a:t> -</a:t>
            </a:r>
            <a:r>
              <a:rPr lang="en-US" sz="2800" b="1" i="1" u="sng" dirty="0" err="1">
                <a:solidFill>
                  <a:srgbClr val="FF0000"/>
                </a:solidFill>
                <a:latin typeface="Times New Roman" panose="02020603050405020304" pitchFamily="18" charset="0"/>
                <a:cs typeface="Times New Roman" panose="02020603050405020304" pitchFamily="18" charset="0"/>
              </a:rPr>
              <a:t>clê</a:t>
            </a:r>
            <a:endParaRPr lang="en-US" sz="2800" b="1" i="1" u="sng" dirty="0">
              <a:solidFill>
                <a:srgbClr val="FF0000"/>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180" y="5572163"/>
            <a:ext cx="3692799" cy="1220525"/>
          </a:xfrm>
          <a:prstGeom prst="round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en-US" sz="2400" b="1" dirty="0" err="1">
                <a:solidFill>
                  <a:srgbClr val="660033"/>
                </a:solidFill>
                <a:latin typeface="Times New Roman" panose="02020603050405020304" pitchFamily="18" charset="0"/>
                <a:cs typeface="Times New Roman" panose="02020603050405020304" pitchFamily="18" charset="0"/>
              </a:rPr>
              <a:t>Nhũ</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mẫu</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dẫn</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dấu</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hiệu</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vết</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sẹo</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và</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thề</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thốt</a:t>
            </a:r>
            <a:endParaRPr lang="en-US" sz="2400" b="1" dirty="0">
              <a:solidFill>
                <a:srgbClr val="660033"/>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4354740" y="5297217"/>
            <a:ext cx="3770631" cy="1495471"/>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en-US" sz="2400" b="1" dirty="0" err="1">
                <a:solidFill>
                  <a:srgbClr val="660033"/>
                </a:solidFill>
                <a:latin typeface="Times New Roman" panose="02020603050405020304" pitchFamily="18" charset="0"/>
                <a:cs typeface="Times New Roman" panose="02020603050405020304" pitchFamily="18" charset="0"/>
              </a:rPr>
              <a:t>Không</a:t>
            </a:r>
            <a:r>
              <a:rPr lang="en-US" sz="2400" b="1" dirty="0">
                <a:solidFill>
                  <a:srgbClr val="660033"/>
                </a:solidFill>
                <a:latin typeface="Times New Roman" panose="02020603050405020304" pitchFamily="18" charset="0"/>
                <a:cs typeface="Times New Roman" panose="02020603050405020304" pitchFamily="18" charset="0"/>
              </a:rPr>
              <a:t> tin, </a:t>
            </a:r>
            <a:r>
              <a:rPr lang="en-US" sz="2400" b="1" dirty="0" err="1">
                <a:solidFill>
                  <a:srgbClr val="660033"/>
                </a:solidFill>
                <a:latin typeface="Times New Roman" panose="02020603050405020304" pitchFamily="18" charset="0"/>
                <a:cs typeface="Times New Roman" panose="02020603050405020304" pitchFamily="18" charset="0"/>
              </a:rPr>
              <a:t>trấn</a:t>
            </a:r>
            <a:r>
              <a:rPr lang="en-US" sz="2400" b="1" dirty="0">
                <a:solidFill>
                  <a:srgbClr val="660033"/>
                </a:solidFill>
                <a:latin typeface="Times New Roman" panose="02020603050405020304" pitchFamily="18" charset="0"/>
                <a:cs typeface="Times New Roman" panose="02020603050405020304" pitchFamily="18" charset="0"/>
              </a:rPr>
              <a:t> an </a:t>
            </a:r>
            <a:r>
              <a:rPr lang="en-US" sz="2400" b="1" dirty="0" err="1">
                <a:solidFill>
                  <a:srgbClr val="660033"/>
                </a:solidFill>
                <a:latin typeface="Times New Roman" panose="02020603050405020304" pitchFamily="18" charset="0"/>
                <a:cs typeface="Times New Roman" panose="02020603050405020304" pitchFamily="18" charset="0"/>
              </a:rPr>
              <a:t>nhũ</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mẫu</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nhưng</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vẫn</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xuống</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nhà</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xem</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xét</a:t>
            </a:r>
            <a:endParaRPr lang="en-US" sz="2400" b="1" dirty="0">
              <a:solidFill>
                <a:srgbClr val="660033"/>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9144003" y="3903821"/>
            <a:ext cx="2891244" cy="251342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Tự</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chủ</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tỉnh</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táo</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khôn</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ngoan</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và</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lí</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trí</a:t>
            </a:r>
            <a:endParaRPr lang="en-US" sz="2400" b="1" dirty="0">
              <a:solidFill>
                <a:srgbClr val="660033"/>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4334058" y="3714643"/>
            <a:ext cx="3692799" cy="1383487"/>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en-US" sz="2400" b="1" dirty="0">
                <a:solidFill>
                  <a:srgbClr val="660033"/>
                </a:solidFill>
                <a:latin typeface="Times New Roman" panose="02020603050405020304" pitchFamily="18" charset="0"/>
                <a:cs typeface="Times New Roman" panose="02020603050405020304" pitchFamily="18" charset="0"/>
              </a:rPr>
              <a:t>Cho </a:t>
            </a:r>
            <a:r>
              <a:rPr lang="en-US" sz="2400" b="1" dirty="0" err="1">
                <a:solidFill>
                  <a:srgbClr val="660033"/>
                </a:solidFill>
                <a:latin typeface="Times New Roman" panose="02020603050405020304" pitchFamily="18" charset="0"/>
                <a:cs typeface="Times New Roman" panose="02020603050405020304" pitchFamily="18" charset="0"/>
              </a:rPr>
              <a:t>rằng</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đây</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là</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vị</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thần</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còn</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Uy</a:t>
            </a:r>
            <a:r>
              <a:rPr lang="en-US" sz="2400" b="1" dirty="0">
                <a:solidFill>
                  <a:srgbClr val="660033"/>
                </a:solidFill>
                <a:latin typeface="Times New Roman" panose="02020603050405020304" pitchFamily="18" charset="0"/>
                <a:cs typeface="Times New Roman" panose="02020603050405020304" pitchFamily="18" charset="0"/>
              </a:rPr>
              <a:t>-lit-</a:t>
            </a:r>
            <a:r>
              <a:rPr lang="en-US" sz="2400" b="1" dirty="0" err="1">
                <a:solidFill>
                  <a:srgbClr val="660033"/>
                </a:solidFill>
                <a:latin typeface="Times New Roman" panose="02020603050405020304" pitchFamily="18" charset="0"/>
                <a:cs typeface="Times New Roman" panose="02020603050405020304" pitchFamily="18" charset="0"/>
              </a:rPr>
              <a:t>xơ</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đã</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chết</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rồi</a:t>
            </a:r>
            <a:endParaRPr lang="en-US" sz="2400" b="1" dirty="0">
              <a:solidFill>
                <a:srgbClr val="660033"/>
              </a:solidFill>
              <a:latin typeface="Times New Roman" panose="02020603050405020304" pitchFamily="18" charset="0"/>
              <a:cs typeface="Times New Roman" panose="02020603050405020304" pitchFamily="18" charset="0"/>
            </a:endParaRPr>
          </a:p>
        </p:txBody>
      </p:sp>
      <p:sp>
        <p:nvSpPr>
          <p:cNvPr id="16" name="Rounded Rectangle 15"/>
          <p:cNvSpPr/>
          <p:nvPr/>
        </p:nvSpPr>
        <p:spPr>
          <a:xfrm>
            <a:off x="20503" y="3840771"/>
            <a:ext cx="3692799" cy="1095647"/>
          </a:xfrm>
          <a:prstGeom prst="round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en-US" sz="2400" b="1" dirty="0" err="1">
                <a:solidFill>
                  <a:srgbClr val="660033"/>
                </a:solidFill>
                <a:latin typeface="Times New Roman" panose="02020603050405020304" pitchFamily="18" charset="0"/>
                <a:cs typeface="Times New Roman" panose="02020603050405020304" pitchFamily="18" charset="0"/>
              </a:rPr>
              <a:t>Nhũ</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mẫu</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báo</a:t>
            </a:r>
            <a:r>
              <a:rPr lang="en-US" sz="2400" b="1" dirty="0">
                <a:solidFill>
                  <a:srgbClr val="660033"/>
                </a:solidFill>
                <a:latin typeface="Times New Roman" panose="02020603050405020304" pitchFamily="18" charset="0"/>
                <a:cs typeface="Times New Roman" panose="02020603050405020304" pitchFamily="18" charset="0"/>
              </a:rPr>
              <a:t> tin </a:t>
            </a:r>
            <a:r>
              <a:rPr lang="en-US" sz="2400" b="1" dirty="0" err="1">
                <a:solidFill>
                  <a:srgbClr val="660033"/>
                </a:solidFill>
                <a:latin typeface="Times New Roman" panose="02020603050405020304" pitchFamily="18" charset="0"/>
                <a:cs typeface="Times New Roman" panose="02020603050405020304" pitchFamily="18" charset="0"/>
              </a:rPr>
              <a:t>Uy</a:t>
            </a:r>
            <a:r>
              <a:rPr lang="en-US" sz="2400" b="1" dirty="0">
                <a:solidFill>
                  <a:srgbClr val="660033"/>
                </a:solidFill>
                <a:latin typeface="Times New Roman" panose="02020603050405020304" pitchFamily="18" charset="0"/>
                <a:cs typeface="Times New Roman" panose="02020603050405020304" pitchFamily="18" charset="0"/>
              </a:rPr>
              <a:t>-lit-</a:t>
            </a:r>
            <a:r>
              <a:rPr lang="en-US" sz="2400" b="1" dirty="0" err="1">
                <a:solidFill>
                  <a:srgbClr val="660033"/>
                </a:solidFill>
                <a:latin typeface="Times New Roman" panose="02020603050405020304" pitchFamily="18" charset="0"/>
                <a:cs typeface="Times New Roman" panose="02020603050405020304" pitchFamily="18" charset="0"/>
              </a:rPr>
              <a:t>xơ</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đã</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trở</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về</a:t>
            </a:r>
            <a:endParaRPr lang="en-US" sz="2400" b="1" dirty="0">
              <a:solidFill>
                <a:srgbClr val="660033"/>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326389" y="2466503"/>
            <a:ext cx="2550707" cy="818605"/>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latin typeface="Times New Roman" panose="02020603050405020304" pitchFamily="18" charset="0"/>
                <a:cs typeface="Times New Roman" panose="02020603050405020304" pitchFamily="18" charset="0"/>
              </a:rPr>
              <a:t>SỰ VIỆC</a:t>
            </a:r>
          </a:p>
        </p:txBody>
      </p:sp>
      <p:sp>
        <p:nvSpPr>
          <p:cNvPr id="18" name="Rounded Rectangle 17"/>
          <p:cNvSpPr/>
          <p:nvPr/>
        </p:nvSpPr>
        <p:spPr>
          <a:xfrm>
            <a:off x="4893397" y="2528858"/>
            <a:ext cx="2550707" cy="818605"/>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latin typeface="Times New Roman" panose="02020603050405020304" pitchFamily="18" charset="0"/>
                <a:cs typeface="Times New Roman" panose="02020603050405020304" pitchFamily="18" charset="0"/>
              </a:rPr>
              <a:t>TÂM TRẠNG  THÁI ĐỘ</a:t>
            </a:r>
          </a:p>
        </p:txBody>
      </p:sp>
      <p:sp>
        <p:nvSpPr>
          <p:cNvPr id="19" name="Right Arrow 18"/>
          <p:cNvSpPr/>
          <p:nvPr/>
        </p:nvSpPr>
        <p:spPr>
          <a:xfrm>
            <a:off x="3713302" y="4246021"/>
            <a:ext cx="620756" cy="3428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3713302" y="5873502"/>
            <a:ext cx="620756" cy="3428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Brace 20"/>
          <p:cNvSpPr/>
          <p:nvPr/>
        </p:nvSpPr>
        <p:spPr>
          <a:xfrm>
            <a:off x="8503923" y="3862548"/>
            <a:ext cx="182880" cy="278447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ounded Rectangle 21"/>
          <p:cNvSpPr/>
          <p:nvPr/>
        </p:nvSpPr>
        <p:spPr>
          <a:xfrm>
            <a:off x="9314269" y="2572175"/>
            <a:ext cx="2550707" cy="818605"/>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latin typeface="Times New Roman" panose="02020603050405020304" pitchFamily="18" charset="0"/>
                <a:cs typeface="Times New Roman" panose="02020603050405020304" pitchFamily="18" charset="0"/>
              </a:rPr>
              <a:t>TÍNH CÁCH</a:t>
            </a:r>
          </a:p>
        </p:txBody>
      </p:sp>
      <p:sp>
        <p:nvSpPr>
          <p:cNvPr id="23" name="Rectangle 4"/>
          <p:cNvSpPr>
            <a:spLocks noChangeArrowheads="1"/>
          </p:cNvSpPr>
          <p:nvPr/>
        </p:nvSpPr>
        <p:spPr bwMode="auto">
          <a:xfrm>
            <a:off x="431801" y="5"/>
            <a:ext cx="4993219"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lnSpc>
                <a:spcPct val="100000"/>
              </a:lnSpc>
              <a:spcBef>
                <a:spcPct val="0"/>
              </a:spcBef>
            </a:pPr>
            <a:endParaRPr lang="en-US" dirty="0">
              <a:solidFill>
                <a:srgbClr val="FF0000"/>
              </a:solidFill>
            </a:endParaRPr>
          </a:p>
        </p:txBody>
      </p:sp>
      <p:sp>
        <p:nvSpPr>
          <p:cNvPr id="24" name="Rounded Rectangle 23"/>
          <p:cNvSpPr/>
          <p:nvPr/>
        </p:nvSpPr>
        <p:spPr>
          <a:xfrm>
            <a:off x="1" y="438150"/>
            <a:ext cx="5817475" cy="698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0000"/>
                </a:solidFill>
                <a:latin typeface="Times New Roman" panose="02020603050405020304" pitchFamily="18" charset="0"/>
                <a:cs typeface="Times New Roman" panose="02020603050405020304" pitchFamily="18" charset="0"/>
              </a:rPr>
              <a:t>III. PHÂN TÍCH</a:t>
            </a:r>
          </a:p>
        </p:txBody>
      </p:sp>
      <p:sp>
        <p:nvSpPr>
          <p:cNvPr id="25" name="Rectangle 2"/>
          <p:cNvSpPr>
            <a:spLocks noGrp="1" noChangeArrowheads="1"/>
          </p:cNvSpPr>
          <p:nvPr>
            <p:ph type="title"/>
          </p:nvPr>
        </p:nvSpPr>
        <p:spPr>
          <a:xfrm>
            <a:off x="0" y="770830"/>
            <a:ext cx="10972800" cy="1143000"/>
          </a:xfrm>
        </p:spPr>
        <p:txBody>
          <a:bodyPr>
            <a:normAutofit/>
          </a:bodyPr>
          <a:lstStyle/>
          <a:p>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Nhân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vật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Pê-nê-lôp</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264473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heckerboard(across)">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ircle(in)">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circle(in)">
                                      <p:cBhvr>
                                        <p:cTn id="27" dur="2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arn(inVertical)">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1000"/>
                                        <p:tgtEl>
                                          <p:spTgt spid="21"/>
                                        </p:tgtEl>
                                      </p:cBhvr>
                                    </p:animEffect>
                                    <p:anim calcmode="lin" valueType="num">
                                      <p:cBhvr>
                                        <p:cTn id="68" dur="1000" fill="hold"/>
                                        <p:tgtEl>
                                          <p:spTgt spid="21"/>
                                        </p:tgtEl>
                                        <p:attrNameLst>
                                          <p:attrName>ppt_x</p:attrName>
                                        </p:attrNameLst>
                                      </p:cBhvr>
                                      <p:tavLst>
                                        <p:tav tm="0">
                                          <p:val>
                                            <p:strVal val="#ppt_x"/>
                                          </p:val>
                                        </p:tav>
                                        <p:tav tm="100000">
                                          <p:val>
                                            <p:strVal val="#ppt_x"/>
                                          </p:val>
                                        </p:tav>
                                      </p:tavLst>
                                    </p:anim>
                                    <p:anim calcmode="lin" valueType="num">
                                      <p:cBhvr>
                                        <p:cTn id="6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5632" y="1392250"/>
            <a:ext cx="7008489" cy="8132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u="sng" dirty="0">
                <a:solidFill>
                  <a:srgbClr val="FF0000"/>
                </a:solidFill>
                <a:latin typeface="Times New Roman" panose="02020603050405020304" pitchFamily="18" charset="0"/>
                <a:cs typeface="Times New Roman" panose="02020603050405020304" pitchFamily="18" charset="0"/>
              </a:rPr>
              <a:t>b. </a:t>
            </a:r>
            <a:r>
              <a:rPr lang="en-US" sz="2800" b="1" i="1" u="sng" dirty="0" err="1">
                <a:solidFill>
                  <a:srgbClr val="FF0000"/>
                </a:solidFill>
                <a:latin typeface="Times New Roman" panose="02020603050405020304" pitchFamily="18" charset="0"/>
                <a:cs typeface="Times New Roman" panose="02020603050405020304" pitchFamily="18" charset="0"/>
              </a:rPr>
              <a:t>Xuống</a:t>
            </a:r>
            <a:r>
              <a:rPr lang="en-US" sz="2800" b="1" i="1" u="sng" dirty="0">
                <a:solidFill>
                  <a:srgbClr val="FF0000"/>
                </a:solidFill>
                <a:latin typeface="Times New Roman" panose="02020603050405020304" pitchFamily="18" charset="0"/>
                <a:cs typeface="Times New Roman" panose="02020603050405020304" pitchFamily="18" charset="0"/>
              </a:rPr>
              <a:t> </a:t>
            </a:r>
            <a:r>
              <a:rPr lang="en-US" sz="2800" b="1" i="1" u="sng" dirty="0" err="1">
                <a:solidFill>
                  <a:srgbClr val="FF0000"/>
                </a:solidFill>
                <a:latin typeface="Times New Roman" panose="02020603050405020304" pitchFamily="18" charset="0"/>
                <a:cs typeface="Times New Roman" panose="02020603050405020304" pitchFamily="18" charset="0"/>
              </a:rPr>
              <a:t>gặp</a:t>
            </a:r>
            <a:r>
              <a:rPr lang="en-US" sz="2800" b="1" i="1" u="sng" dirty="0">
                <a:solidFill>
                  <a:srgbClr val="FF0000"/>
                </a:solidFill>
                <a:latin typeface="Times New Roman" panose="02020603050405020304" pitchFamily="18" charset="0"/>
                <a:cs typeface="Times New Roman" panose="02020603050405020304" pitchFamily="18" charset="0"/>
              </a:rPr>
              <a:t> </a:t>
            </a:r>
            <a:r>
              <a:rPr lang="en-US" sz="2800" b="1" i="1" u="sng" dirty="0" err="1">
                <a:solidFill>
                  <a:srgbClr val="FF0000"/>
                </a:solidFill>
                <a:latin typeface="Times New Roman" panose="02020603050405020304" pitchFamily="18" charset="0"/>
                <a:cs typeface="Times New Roman" panose="02020603050405020304" pitchFamily="18" charset="0"/>
              </a:rPr>
              <a:t>người</a:t>
            </a:r>
            <a:r>
              <a:rPr lang="en-US" sz="2800" b="1" i="1" u="sng" dirty="0">
                <a:solidFill>
                  <a:srgbClr val="FF0000"/>
                </a:solidFill>
                <a:latin typeface="Times New Roman" panose="02020603050405020304" pitchFamily="18" charset="0"/>
                <a:cs typeface="Times New Roman" panose="02020603050405020304" pitchFamily="18" charset="0"/>
              </a:rPr>
              <a:t> </a:t>
            </a:r>
            <a:r>
              <a:rPr lang="en-US" sz="2800" b="1" i="1" u="sng" dirty="0" err="1">
                <a:solidFill>
                  <a:srgbClr val="FF0000"/>
                </a:solidFill>
                <a:latin typeface="Times New Roman" panose="02020603050405020304" pitchFamily="18" charset="0"/>
                <a:cs typeface="Times New Roman" panose="02020603050405020304" pitchFamily="18" charset="0"/>
              </a:rPr>
              <a:t>hành</a:t>
            </a:r>
            <a:r>
              <a:rPr lang="en-US" sz="2800" b="1" i="1" u="sng" dirty="0">
                <a:solidFill>
                  <a:srgbClr val="FF0000"/>
                </a:solidFill>
                <a:latin typeface="Times New Roman" panose="02020603050405020304" pitchFamily="18" charset="0"/>
                <a:cs typeface="Times New Roman" panose="02020603050405020304" pitchFamily="18" charset="0"/>
              </a:rPr>
              <a:t> </a:t>
            </a:r>
            <a:r>
              <a:rPr lang="en-US" sz="2800" b="1" i="1" u="sng" dirty="0" err="1">
                <a:solidFill>
                  <a:srgbClr val="FF0000"/>
                </a:solidFill>
                <a:latin typeface="Times New Roman" panose="02020603050405020304" pitchFamily="18" charset="0"/>
                <a:cs typeface="Times New Roman" panose="02020603050405020304" pitchFamily="18" charset="0"/>
              </a:rPr>
              <a:t>khất</a:t>
            </a:r>
            <a:r>
              <a:rPr lang="en-US" sz="2800" b="1" i="1" u="sng" dirty="0">
                <a:solidFill>
                  <a:srgbClr val="FF0000"/>
                </a:solidFill>
                <a:latin typeface="Times New Roman" panose="02020603050405020304" pitchFamily="18" charset="0"/>
                <a:cs typeface="Times New Roman" panose="02020603050405020304" pitchFamily="18" charset="0"/>
              </a:rPr>
              <a:t> </a:t>
            </a:r>
            <a:r>
              <a:rPr lang="en-US" sz="2800" b="1" i="1" u="sng" dirty="0" err="1">
                <a:solidFill>
                  <a:srgbClr val="FF0000"/>
                </a:solidFill>
                <a:latin typeface="Times New Roman" panose="02020603050405020304" pitchFamily="18" charset="0"/>
                <a:cs typeface="Times New Roman" panose="02020603050405020304" pitchFamily="18" charset="0"/>
              </a:rPr>
              <a:t>chiến</a:t>
            </a:r>
            <a:r>
              <a:rPr lang="en-US" sz="2800" b="1" i="1" u="sng" dirty="0">
                <a:solidFill>
                  <a:srgbClr val="FF0000"/>
                </a:solidFill>
                <a:latin typeface="Times New Roman" panose="02020603050405020304" pitchFamily="18" charset="0"/>
                <a:cs typeface="Times New Roman" panose="02020603050405020304" pitchFamily="18" charset="0"/>
              </a:rPr>
              <a:t> </a:t>
            </a:r>
            <a:r>
              <a:rPr lang="en-US" sz="2800" b="1" i="1" u="sng" dirty="0" err="1">
                <a:solidFill>
                  <a:srgbClr val="FF0000"/>
                </a:solidFill>
                <a:latin typeface="Times New Roman" panose="02020603050405020304" pitchFamily="18" charset="0"/>
                <a:cs typeface="Times New Roman" panose="02020603050405020304" pitchFamily="18" charset="0"/>
              </a:rPr>
              <a:t>thắng</a:t>
            </a:r>
            <a:endParaRPr lang="en-US" sz="2800" b="1" i="1" u="sng" dirty="0">
              <a:solidFill>
                <a:srgbClr val="FF0000"/>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326389" y="2565634"/>
            <a:ext cx="2550707" cy="818605"/>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latin typeface="Times New Roman" panose="02020603050405020304" pitchFamily="18" charset="0"/>
                <a:cs typeface="Times New Roman" panose="02020603050405020304" pitchFamily="18" charset="0"/>
              </a:rPr>
              <a:t>SỰ VIỆC</a:t>
            </a:r>
          </a:p>
        </p:txBody>
      </p:sp>
      <p:sp>
        <p:nvSpPr>
          <p:cNvPr id="9" name="Rounded Rectangle 8"/>
          <p:cNvSpPr/>
          <p:nvPr/>
        </p:nvSpPr>
        <p:spPr>
          <a:xfrm>
            <a:off x="4523248" y="2528847"/>
            <a:ext cx="2550707" cy="818605"/>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latin typeface="Times New Roman" panose="02020603050405020304" pitchFamily="18" charset="0"/>
                <a:cs typeface="Times New Roman" panose="02020603050405020304" pitchFamily="18" charset="0"/>
              </a:rPr>
              <a:t>TÂM TRẠNG  THÁI ĐỘ</a:t>
            </a:r>
          </a:p>
        </p:txBody>
      </p:sp>
      <p:sp>
        <p:nvSpPr>
          <p:cNvPr id="10" name="Rounded Rectangle 9"/>
          <p:cNvSpPr/>
          <p:nvPr/>
        </p:nvSpPr>
        <p:spPr>
          <a:xfrm>
            <a:off x="9314269" y="2530017"/>
            <a:ext cx="2550707" cy="818605"/>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latin typeface="Times New Roman" panose="02020603050405020304" pitchFamily="18" charset="0"/>
                <a:cs typeface="Times New Roman" panose="02020603050405020304" pitchFamily="18" charset="0"/>
              </a:rPr>
              <a:t>TÍNH CÁCH</a:t>
            </a:r>
          </a:p>
        </p:txBody>
      </p:sp>
      <p:sp>
        <p:nvSpPr>
          <p:cNvPr id="13" name="Rounded Rectangle 12"/>
          <p:cNvSpPr/>
          <p:nvPr/>
        </p:nvSpPr>
        <p:spPr>
          <a:xfrm>
            <a:off x="3713300" y="3647524"/>
            <a:ext cx="4362453" cy="3025628"/>
          </a:xfrm>
          <a:prstGeom prst="round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en-US" sz="2400" b="1" dirty="0" err="1">
                <a:solidFill>
                  <a:srgbClr val="660033"/>
                </a:solidFill>
                <a:latin typeface="Times New Roman" panose="02020603050405020304" pitchFamily="18" charset="0"/>
                <a:cs typeface="Times New Roman" panose="02020603050405020304" pitchFamily="18" charset="0"/>
              </a:rPr>
              <a:t>Ngồi</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cách</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xa</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phân</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vân</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giằng</a:t>
            </a:r>
            <a:r>
              <a:rPr lang="en-US" sz="2400" b="1" dirty="0">
                <a:solidFill>
                  <a:srgbClr val="660033"/>
                </a:solidFill>
                <a:latin typeface="Times New Roman" panose="02020603050405020304" pitchFamily="18" charset="0"/>
                <a:cs typeface="Times New Roman" panose="02020603050405020304" pitchFamily="18" charset="0"/>
              </a:rPr>
              <a:t> co </a:t>
            </a:r>
            <a:r>
              <a:rPr lang="en-US" sz="2400" b="1" dirty="0" err="1">
                <a:solidFill>
                  <a:srgbClr val="660033"/>
                </a:solidFill>
                <a:latin typeface="Times New Roman" panose="02020603050405020304" pitchFamily="18" charset="0"/>
                <a:cs typeface="Times New Roman" panose="02020603050405020304" pitchFamily="18" charset="0"/>
              </a:rPr>
              <a:t>giữa</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sự</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xúc</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động</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yêu</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thương</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với</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cảm</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giác</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xa</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lạ</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trước</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bộ</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dạng</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rách</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mướp</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của</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người</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hành</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khất</a:t>
            </a:r>
            <a:endParaRPr lang="en-US" sz="2400" b="1" dirty="0">
              <a:solidFill>
                <a:srgbClr val="660033"/>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0" y="4325710"/>
            <a:ext cx="3036208" cy="1480071"/>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en-US" sz="2400" b="1" dirty="0" err="1">
                <a:solidFill>
                  <a:srgbClr val="660033"/>
                </a:solidFill>
                <a:latin typeface="Times New Roman" panose="02020603050405020304" pitchFamily="18" charset="0"/>
                <a:cs typeface="Times New Roman" panose="02020603050405020304" pitchFamily="18" charset="0"/>
              </a:rPr>
              <a:t>Gặp</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người</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hành</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khất</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chiến</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thắng</a:t>
            </a:r>
            <a:endParaRPr lang="en-US" sz="2400" b="1" dirty="0">
              <a:solidFill>
                <a:srgbClr val="660033"/>
              </a:solidFill>
              <a:latin typeface="Times New Roman" panose="02020603050405020304" pitchFamily="18" charset="0"/>
              <a:cs typeface="Times New Roman" panose="02020603050405020304" pitchFamily="18" charset="0"/>
            </a:endParaRPr>
          </a:p>
        </p:txBody>
      </p:sp>
      <p:sp>
        <p:nvSpPr>
          <p:cNvPr id="15" name="Right Arrow 14"/>
          <p:cNvSpPr/>
          <p:nvPr/>
        </p:nvSpPr>
        <p:spPr>
          <a:xfrm>
            <a:off x="3056711" y="4967305"/>
            <a:ext cx="620756" cy="3428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9144003" y="3836716"/>
            <a:ext cx="2891244" cy="251342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Dành</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tình</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yêu</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thiết</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tha</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cho</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Uy</a:t>
            </a:r>
            <a:r>
              <a:rPr lang="en-US" sz="2400" b="1" dirty="0">
                <a:solidFill>
                  <a:srgbClr val="660033"/>
                </a:solidFill>
                <a:latin typeface="Times New Roman" panose="02020603050405020304" pitchFamily="18" charset="0"/>
                <a:cs typeface="Times New Roman" panose="02020603050405020304" pitchFamily="18" charset="0"/>
              </a:rPr>
              <a:t>-lit-</a:t>
            </a:r>
            <a:r>
              <a:rPr lang="en-US" sz="2400" b="1" dirty="0" err="1">
                <a:solidFill>
                  <a:srgbClr val="660033"/>
                </a:solidFill>
                <a:latin typeface="Times New Roman" panose="02020603050405020304" pitchFamily="18" charset="0"/>
                <a:cs typeface="Times New Roman" panose="02020603050405020304" pitchFamily="18" charset="0"/>
              </a:rPr>
              <a:t>xơ</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nhưng</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vẫn</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cẩn</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trọng</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giữ</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mình</a:t>
            </a:r>
            <a:endParaRPr lang="en-US" sz="2400" b="1" dirty="0">
              <a:solidFill>
                <a:srgbClr val="660033"/>
              </a:solidFill>
              <a:latin typeface="Times New Roman" panose="02020603050405020304" pitchFamily="18" charset="0"/>
              <a:cs typeface="Times New Roman" panose="02020603050405020304" pitchFamily="18" charset="0"/>
            </a:endParaRPr>
          </a:p>
        </p:txBody>
      </p:sp>
      <p:sp>
        <p:nvSpPr>
          <p:cNvPr id="18" name="Right Arrow 17"/>
          <p:cNvSpPr/>
          <p:nvPr/>
        </p:nvSpPr>
        <p:spPr>
          <a:xfrm>
            <a:off x="8111589" y="4983071"/>
            <a:ext cx="1032415" cy="3428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 y="438150"/>
            <a:ext cx="5817475" cy="698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0000"/>
                </a:solidFill>
                <a:latin typeface="Times New Roman" panose="02020603050405020304" pitchFamily="18" charset="0"/>
                <a:cs typeface="Times New Roman" panose="02020603050405020304" pitchFamily="18" charset="0"/>
              </a:rPr>
              <a:t>III. PHÂN TÍCH</a:t>
            </a:r>
          </a:p>
        </p:txBody>
      </p:sp>
      <p:sp>
        <p:nvSpPr>
          <p:cNvPr id="16" name="Rectangle 2"/>
          <p:cNvSpPr>
            <a:spLocks noGrp="1" noChangeArrowheads="1"/>
          </p:cNvSpPr>
          <p:nvPr>
            <p:ph type="title"/>
          </p:nvPr>
        </p:nvSpPr>
        <p:spPr>
          <a:xfrm>
            <a:off x="0" y="770830"/>
            <a:ext cx="10972800" cy="1143000"/>
          </a:xfrm>
        </p:spPr>
        <p:txBody>
          <a:bodyPr>
            <a:normAutofit/>
          </a:bodyPr>
          <a:lstStyle/>
          <a:p>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Nhân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vật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Pê-nê-lôp</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915764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ircle(in)">
                                      <p:cBhvr>
                                        <p:cTn id="3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7"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7533" y="1410785"/>
            <a:ext cx="5927091" cy="8132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u="sng" dirty="0">
                <a:solidFill>
                  <a:srgbClr val="FF0000"/>
                </a:solidFill>
                <a:latin typeface="Times New Roman" panose="02020603050405020304" pitchFamily="18" charset="0"/>
                <a:cs typeface="Times New Roman" panose="02020603050405020304" pitchFamily="18" charset="0"/>
              </a:rPr>
              <a:t>c. </a:t>
            </a:r>
            <a:r>
              <a:rPr lang="en-US" sz="2800" b="1" i="1" u="sng" dirty="0" err="1">
                <a:solidFill>
                  <a:srgbClr val="FF0000"/>
                </a:solidFill>
                <a:latin typeface="Times New Roman" panose="02020603050405020304" pitchFamily="18" charset="0"/>
                <a:cs typeface="Times New Roman" panose="02020603050405020304" pitchFamily="18" charset="0"/>
              </a:rPr>
              <a:t>Đối</a:t>
            </a:r>
            <a:r>
              <a:rPr lang="en-US" sz="2800" b="1" i="1" u="sng" dirty="0">
                <a:solidFill>
                  <a:srgbClr val="FF0000"/>
                </a:solidFill>
                <a:latin typeface="Times New Roman" panose="02020603050405020304" pitchFamily="18" charset="0"/>
                <a:cs typeface="Times New Roman" panose="02020603050405020304" pitchFamily="18" charset="0"/>
              </a:rPr>
              <a:t> </a:t>
            </a:r>
            <a:r>
              <a:rPr lang="en-US" sz="2800" b="1" i="1" u="sng" dirty="0" err="1">
                <a:solidFill>
                  <a:srgbClr val="FF0000"/>
                </a:solidFill>
                <a:latin typeface="Times New Roman" panose="02020603050405020304" pitchFamily="18" charset="0"/>
                <a:cs typeface="Times New Roman" panose="02020603050405020304" pitchFamily="18" charset="0"/>
              </a:rPr>
              <a:t>thoại</a:t>
            </a:r>
            <a:r>
              <a:rPr lang="en-US" sz="2800" b="1" i="1" u="sng" dirty="0">
                <a:solidFill>
                  <a:srgbClr val="FF0000"/>
                </a:solidFill>
                <a:latin typeface="Times New Roman" panose="02020603050405020304" pitchFamily="18" charset="0"/>
                <a:cs typeface="Times New Roman" panose="02020603050405020304" pitchFamily="18" charset="0"/>
              </a:rPr>
              <a:t> </a:t>
            </a:r>
            <a:r>
              <a:rPr lang="en-US" sz="2800" b="1" i="1" u="sng" dirty="0" err="1">
                <a:solidFill>
                  <a:srgbClr val="FF0000"/>
                </a:solidFill>
                <a:latin typeface="Times New Roman" panose="02020603050405020304" pitchFamily="18" charset="0"/>
                <a:cs typeface="Times New Roman" panose="02020603050405020304" pitchFamily="18" charset="0"/>
              </a:rPr>
              <a:t>với</a:t>
            </a:r>
            <a:r>
              <a:rPr lang="en-US" sz="2800" b="1" i="1" u="sng" dirty="0">
                <a:solidFill>
                  <a:srgbClr val="FF0000"/>
                </a:solidFill>
                <a:latin typeface="Times New Roman" panose="02020603050405020304" pitchFamily="18" charset="0"/>
                <a:cs typeface="Times New Roman" panose="02020603050405020304" pitchFamily="18" charset="0"/>
              </a:rPr>
              <a:t> </a:t>
            </a:r>
            <a:r>
              <a:rPr lang="en-US" sz="2800" b="1" i="1" u="sng" dirty="0" err="1">
                <a:solidFill>
                  <a:srgbClr val="FF0000"/>
                </a:solidFill>
                <a:latin typeface="Times New Roman" panose="02020603050405020304" pitchFamily="18" charset="0"/>
                <a:cs typeface="Times New Roman" panose="02020603050405020304" pitchFamily="18" charset="0"/>
              </a:rPr>
              <a:t>Tê-lê-mác</a:t>
            </a:r>
            <a:endParaRPr lang="en-US" sz="2800" b="1" i="1" u="sng" dirty="0">
              <a:solidFill>
                <a:srgbClr val="FF0000"/>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326389" y="2466503"/>
            <a:ext cx="2550707" cy="818605"/>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latin typeface="Times New Roman" panose="02020603050405020304" pitchFamily="18" charset="0"/>
                <a:cs typeface="Times New Roman" panose="02020603050405020304" pitchFamily="18" charset="0"/>
              </a:rPr>
              <a:t>SỰ VIỆC</a:t>
            </a:r>
          </a:p>
        </p:txBody>
      </p:sp>
      <p:sp>
        <p:nvSpPr>
          <p:cNvPr id="9" name="Rounded Rectangle 8"/>
          <p:cNvSpPr/>
          <p:nvPr/>
        </p:nvSpPr>
        <p:spPr>
          <a:xfrm>
            <a:off x="4397120" y="2434262"/>
            <a:ext cx="2550707" cy="818605"/>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latin typeface="Times New Roman" panose="02020603050405020304" pitchFamily="18" charset="0"/>
                <a:cs typeface="Times New Roman" panose="02020603050405020304" pitchFamily="18" charset="0"/>
              </a:rPr>
              <a:t>TÂM TRẠNG  THÁI ĐỘ</a:t>
            </a:r>
          </a:p>
        </p:txBody>
      </p:sp>
      <p:sp>
        <p:nvSpPr>
          <p:cNvPr id="10" name="Rounded Rectangle 9"/>
          <p:cNvSpPr/>
          <p:nvPr/>
        </p:nvSpPr>
        <p:spPr>
          <a:xfrm>
            <a:off x="9314269" y="2414515"/>
            <a:ext cx="2550707" cy="818605"/>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latin typeface="Times New Roman" panose="02020603050405020304" pitchFamily="18" charset="0"/>
                <a:cs typeface="Times New Roman" panose="02020603050405020304" pitchFamily="18" charset="0"/>
              </a:rPr>
              <a:t>TÍNH CÁCH</a:t>
            </a:r>
          </a:p>
        </p:txBody>
      </p:sp>
      <p:sp>
        <p:nvSpPr>
          <p:cNvPr id="11" name="Rounded Rectangle 10"/>
          <p:cNvSpPr/>
          <p:nvPr/>
        </p:nvSpPr>
        <p:spPr>
          <a:xfrm>
            <a:off x="3713300" y="3626069"/>
            <a:ext cx="4362453" cy="3009862"/>
          </a:xfrm>
          <a:prstGeom prst="round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en-US" sz="2400" b="1" dirty="0" err="1">
                <a:solidFill>
                  <a:srgbClr val="002060"/>
                </a:solidFill>
                <a:latin typeface="Times New Roman" panose="02020603050405020304" pitchFamily="18" charset="0"/>
                <a:cs typeface="Times New Roman" panose="02020603050405020304" pitchFamily="18" charset="0"/>
              </a:rPr>
              <a:t>Trả</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lời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từ</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tốn</a:t>
            </a:r>
            <a:r>
              <a:rPr lang="en-US" sz="2400" b="1" dirty="0">
                <a:solidFill>
                  <a:srgbClr val="002060"/>
                </a:solidFill>
                <a:latin typeface="Times New Roman" panose="02020603050405020304" pitchFamily="18" charset="0"/>
                <a:cs typeface="Times New Roman" panose="02020603050405020304" pitchFamily="18" charset="0"/>
              </a:rPr>
              <a:t>:</a:t>
            </a:r>
          </a:p>
          <a:p>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Giãi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bày</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sự</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kinh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ngạc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của</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mình</a:t>
            </a:r>
            <a:endParaRPr lang="en-US" sz="2400" b="1" dirty="0">
              <a:solidFill>
                <a:srgbClr val="002060"/>
              </a:solidFill>
              <a:latin typeface="Times New Roman" panose="02020603050405020304" pitchFamily="18" charset="0"/>
              <a:cs typeface="Times New Roman" panose="02020603050405020304" pitchFamily="18" charset="0"/>
            </a:endParaRPr>
          </a:p>
          <a:p>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Trấn</a:t>
            </a:r>
            <a:r>
              <a:rPr lang="en-US" sz="2400" b="1" dirty="0">
                <a:solidFill>
                  <a:srgbClr val="002060"/>
                </a:solidFill>
                <a:latin typeface="Times New Roman" panose="02020603050405020304" pitchFamily="18" charset="0"/>
                <a:cs typeface="Times New Roman" panose="02020603050405020304" pitchFamily="18" charset="0"/>
              </a:rPr>
              <a:t> an con </a:t>
            </a:r>
            <a:r>
              <a:rPr lang="en-US" sz="2400" b="1" dirty="0" err="1">
                <a:solidFill>
                  <a:srgbClr val="002060"/>
                </a:solidFill>
                <a:latin typeface="Times New Roman" panose="02020603050405020304" pitchFamily="18" charset="0"/>
                <a:cs typeface="Times New Roman" panose="02020603050405020304" pitchFamily="18" charset="0"/>
              </a:rPr>
              <a:t>trai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nếu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thực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sự</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người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hành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khất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là</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Uy</a:t>
            </a:r>
            <a:r>
              <a:rPr lang="en-US" sz="2400" b="1" dirty="0">
                <a:solidFill>
                  <a:srgbClr val="002060"/>
                </a:solidFill>
                <a:latin typeface="Times New Roman" panose="02020603050405020304" pitchFamily="18" charset="0"/>
                <a:cs typeface="Times New Roman" panose="02020603050405020304" pitchFamily="18" charset="0"/>
              </a:rPr>
              <a:t>-lit-</a:t>
            </a:r>
            <a:r>
              <a:rPr lang="en-US" sz="2400" b="1" dirty="0" err="1">
                <a:solidFill>
                  <a:srgbClr val="002060"/>
                </a:solidFill>
                <a:latin typeface="Times New Roman" panose="02020603050405020304" pitchFamily="18" charset="0"/>
                <a:cs typeface="Times New Roman" panose="02020603050405020304" pitchFamily="18" charset="0"/>
              </a:rPr>
              <a:t>xơ</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hẳn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sẽ</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có</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cách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để</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nhận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ra</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nhau</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20503" y="4020194"/>
            <a:ext cx="3036208" cy="206213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en-US" sz="2400" b="1" dirty="0" err="1">
                <a:solidFill>
                  <a:srgbClr val="002060"/>
                </a:solidFill>
                <a:latin typeface="Times New Roman" panose="02020603050405020304" pitchFamily="18" charset="0"/>
                <a:cs typeface="Times New Roman" panose="02020603050405020304" pitchFamily="18" charset="0"/>
              </a:rPr>
              <a:t>Tê-lê-mác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trách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mẹ</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lạnh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lùng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độc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ác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với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những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lời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lẽ</a:t>
            </a:r>
            <a:r>
              <a:rPr lang="en-US" sz="2400" b="1" dirty="0">
                <a:solidFill>
                  <a:srgbClr val="002060"/>
                </a:solidFill>
                <a:latin typeface="Times New Roman" panose="02020603050405020304" pitchFamily="18" charset="0"/>
                <a:cs typeface="Times New Roman" panose="02020603050405020304" pitchFamily="18" charset="0"/>
              </a:rPr>
              <a:t> gay </a:t>
            </a:r>
            <a:r>
              <a:rPr lang="en-US" sz="2400" b="1" dirty="0" err="1">
                <a:solidFill>
                  <a:srgbClr val="002060"/>
                </a:solidFill>
                <a:latin typeface="Times New Roman" panose="02020603050405020304" pitchFamily="18" charset="0"/>
                <a:cs typeface="Times New Roman" panose="02020603050405020304" pitchFamily="18" charset="0"/>
              </a:rPr>
              <a:t>gắt</a:t>
            </a:r>
            <a:r>
              <a:rPr lang="en-US" sz="2400" b="1" dirty="0">
                <a:solidFill>
                  <a:srgbClr val="002060"/>
                </a:solidFill>
                <a:latin typeface="Times New Roman" panose="02020603050405020304" pitchFamily="18" charset="0"/>
                <a:cs typeface="Times New Roman" panose="02020603050405020304" pitchFamily="18" charset="0"/>
              </a:rPr>
              <a:t> </a:t>
            </a:r>
          </a:p>
        </p:txBody>
      </p:sp>
      <p:sp>
        <p:nvSpPr>
          <p:cNvPr id="13" name="Right Arrow 12"/>
          <p:cNvSpPr/>
          <p:nvPr/>
        </p:nvSpPr>
        <p:spPr>
          <a:xfrm>
            <a:off x="3092546" y="4931820"/>
            <a:ext cx="620756" cy="3428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9144003" y="4303990"/>
            <a:ext cx="2891244" cy="154164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Chủ</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động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bình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tĩnh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tế</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nhị</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và</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khéo</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léo</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5" name="Right Arrow 14"/>
          <p:cNvSpPr/>
          <p:nvPr/>
        </p:nvSpPr>
        <p:spPr>
          <a:xfrm>
            <a:off x="8111589" y="4903360"/>
            <a:ext cx="1032415" cy="3428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 y="438150"/>
            <a:ext cx="5817475" cy="698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0000"/>
                </a:solidFill>
                <a:latin typeface="Times New Roman" panose="02020603050405020304" pitchFamily="18" charset="0"/>
                <a:cs typeface="Times New Roman" panose="02020603050405020304" pitchFamily="18" charset="0"/>
              </a:rPr>
              <a:t>III. PHÂN TÍCH</a:t>
            </a:r>
          </a:p>
        </p:txBody>
      </p:sp>
      <p:sp>
        <p:nvSpPr>
          <p:cNvPr id="17" name="Rectangle 2"/>
          <p:cNvSpPr>
            <a:spLocks noGrp="1" noChangeArrowheads="1"/>
          </p:cNvSpPr>
          <p:nvPr>
            <p:ph type="title"/>
          </p:nvPr>
        </p:nvSpPr>
        <p:spPr>
          <a:xfrm>
            <a:off x="0" y="770830"/>
            <a:ext cx="10972800" cy="1143000"/>
          </a:xfrm>
        </p:spPr>
        <p:txBody>
          <a:bodyPr>
            <a:normAutofit/>
          </a:bodyPr>
          <a:lstStyle/>
          <a:p>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Nhân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vật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Pê-nê-lôp</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184805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1000" fill="hold"/>
                                        <p:tgtEl>
                                          <p:spTgt spid="15"/>
                                        </p:tgtEl>
                                        <p:attrNameLst>
                                          <p:attrName>ppt_w</p:attrName>
                                        </p:attrNameLst>
                                      </p:cBhvr>
                                      <p:tavLst>
                                        <p:tav tm="0">
                                          <p:val>
                                            <p:fltVal val="0"/>
                                          </p:val>
                                        </p:tav>
                                        <p:tav tm="100000">
                                          <p:val>
                                            <p:strVal val="#ppt_w"/>
                                          </p:val>
                                        </p:tav>
                                      </p:tavLst>
                                    </p:anim>
                                    <p:anim calcmode="lin" valueType="num">
                                      <p:cBhvr>
                                        <p:cTn id="27" dur="1000" fill="hold"/>
                                        <p:tgtEl>
                                          <p:spTgt spid="15"/>
                                        </p:tgtEl>
                                        <p:attrNameLst>
                                          <p:attrName>ppt_h</p:attrName>
                                        </p:attrNameLst>
                                      </p:cBhvr>
                                      <p:tavLst>
                                        <p:tav tm="0">
                                          <p:val>
                                            <p:fltVal val="0"/>
                                          </p:val>
                                        </p:tav>
                                        <p:tav tm="100000">
                                          <p:val>
                                            <p:strVal val="#ppt_h"/>
                                          </p:val>
                                        </p:tav>
                                      </p:tavLst>
                                    </p:anim>
                                    <p:anim calcmode="lin" valueType="num">
                                      <p:cBhvr>
                                        <p:cTn id="28" dur="1000" fill="hold"/>
                                        <p:tgtEl>
                                          <p:spTgt spid="15"/>
                                        </p:tgtEl>
                                        <p:attrNameLst>
                                          <p:attrName>style.rotation</p:attrName>
                                        </p:attrNameLst>
                                      </p:cBhvr>
                                      <p:tavLst>
                                        <p:tav tm="0">
                                          <p:val>
                                            <p:fltVal val="90"/>
                                          </p:val>
                                        </p:tav>
                                        <p:tav tm="100000">
                                          <p:val>
                                            <p:fltVal val="0"/>
                                          </p:val>
                                        </p:tav>
                                      </p:tavLst>
                                    </p:anim>
                                    <p:animEffect transition="in" filter="fade">
                                      <p:cBhvr>
                                        <p:cTn id="29" dur="10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815098" y="1397542"/>
            <a:ext cx="5927091" cy="8132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u="sng" dirty="0">
                <a:solidFill>
                  <a:srgbClr val="FF0000"/>
                </a:solidFill>
                <a:latin typeface="Times New Roman" panose="02020603050405020304" pitchFamily="18" charset="0"/>
                <a:cs typeface="Times New Roman" panose="02020603050405020304" pitchFamily="18" charset="0"/>
              </a:rPr>
              <a:t>d. </a:t>
            </a:r>
            <a:r>
              <a:rPr lang="en-US" sz="2800" b="1" i="1" u="sng" dirty="0" err="1">
                <a:solidFill>
                  <a:srgbClr val="FF0000"/>
                </a:solidFill>
                <a:latin typeface="Times New Roman" panose="02020603050405020304" pitchFamily="18" charset="0"/>
                <a:cs typeface="Times New Roman" panose="02020603050405020304" pitchFamily="18" charset="0"/>
              </a:rPr>
              <a:t>Thử</a:t>
            </a:r>
            <a:r>
              <a:rPr lang="en-US" sz="2800" b="1" i="1" u="sng" dirty="0">
                <a:solidFill>
                  <a:srgbClr val="FF0000"/>
                </a:solidFill>
                <a:latin typeface="Times New Roman" panose="02020603050405020304" pitchFamily="18" charset="0"/>
                <a:cs typeface="Times New Roman" panose="02020603050405020304" pitchFamily="18" charset="0"/>
              </a:rPr>
              <a:t> </a:t>
            </a:r>
            <a:r>
              <a:rPr lang="en-US" sz="2800" b="1" i="1" u="sng" dirty="0" err="1">
                <a:solidFill>
                  <a:srgbClr val="FF0000"/>
                </a:solidFill>
                <a:latin typeface="Times New Roman" panose="02020603050405020304" pitchFamily="18" charset="0"/>
                <a:cs typeface="Times New Roman" panose="02020603050405020304" pitchFamily="18" charset="0"/>
              </a:rPr>
              <a:t>thách</a:t>
            </a:r>
            <a:r>
              <a:rPr lang="en-US" sz="2800" b="1" i="1" u="sng" dirty="0">
                <a:solidFill>
                  <a:srgbClr val="FF0000"/>
                </a:solidFill>
                <a:latin typeface="Times New Roman" panose="02020603050405020304" pitchFamily="18" charset="0"/>
                <a:cs typeface="Times New Roman" panose="02020603050405020304" pitchFamily="18" charset="0"/>
              </a:rPr>
              <a:t> </a:t>
            </a:r>
            <a:r>
              <a:rPr lang="en-US" sz="2800" b="1" i="1" u="sng" dirty="0" err="1">
                <a:solidFill>
                  <a:srgbClr val="FF0000"/>
                </a:solidFill>
                <a:latin typeface="Times New Roman" panose="02020603050405020304" pitchFamily="18" charset="0"/>
                <a:cs typeface="Times New Roman" panose="02020603050405020304" pitchFamily="18" charset="0"/>
              </a:rPr>
              <a:t>Uy</a:t>
            </a:r>
            <a:r>
              <a:rPr lang="en-US" sz="2800" b="1" i="1" u="sng" dirty="0">
                <a:solidFill>
                  <a:srgbClr val="FF0000"/>
                </a:solidFill>
                <a:latin typeface="Times New Roman" panose="02020603050405020304" pitchFamily="18" charset="0"/>
                <a:cs typeface="Times New Roman" panose="02020603050405020304" pitchFamily="18" charset="0"/>
              </a:rPr>
              <a:t>-lit-</a:t>
            </a:r>
            <a:r>
              <a:rPr lang="en-US" sz="2800" b="1" i="1" u="sng" dirty="0" err="1">
                <a:solidFill>
                  <a:srgbClr val="FF0000"/>
                </a:solidFill>
                <a:latin typeface="Times New Roman" panose="02020603050405020304" pitchFamily="18" charset="0"/>
                <a:cs typeface="Times New Roman" panose="02020603050405020304" pitchFamily="18" charset="0"/>
              </a:rPr>
              <a:t>xơ</a:t>
            </a:r>
            <a:endParaRPr lang="en-US" sz="2800" b="1" i="1" u="sng" dirty="0">
              <a:solidFill>
                <a:srgbClr val="FF0000"/>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326389" y="2151183"/>
            <a:ext cx="2550707" cy="818605"/>
          </a:xfrm>
          <a:prstGeom prst="round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latin typeface="Times New Roman" panose="02020603050405020304" pitchFamily="18" charset="0"/>
                <a:cs typeface="Times New Roman" panose="02020603050405020304" pitchFamily="18" charset="0"/>
              </a:rPr>
              <a:t>SỰ VIỆC</a:t>
            </a:r>
          </a:p>
        </p:txBody>
      </p:sp>
      <p:sp>
        <p:nvSpPr>
          <p:cNvPr id="9" name="Rounded Rectangle 8"/>
          <p:cNvSpPr/>
          <p:nvPr/>
        </p:nvSpPr>
        <p:spPr>
          <a:xfrm>
            <a:off x="4323709" y="2107159"/>
            <a:ext cx="3741699" cy="818605"/>
          </a:xfrm>
          <a:prstGeom prst="round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latin typeface="Times New Roman" panose="02020603050405020304" pitchFamily="18" charset="0"/>
                <a:cs typeface="Times New Roman" panose="02020603050405020304" pitchFamily="18" charset="0"/>
              </a:rPr>
              <a:t>TÂM TRẠNG - THÁI ĐỘ</a:t>
            </a:r>
          </a:p>
        </p:txBody>
      </p:sp>
      <p:sp>
        <p:nvSpPr>
          <p:cNvPr id="10" name="Rounded Rectangle 9"/>
          <p:cNvSpPr/>
          <p:nvPr/>
        </p:nvSpPr>
        <p:spPr>
          <a:xfrm>
            <a:off x="9314269" y="2146493"/>
            <a:ext cx="2550707" cy="818605"/>
          </a:xfrm>
          <a:prstGeom prst="round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latin typeface="Times New Roman" panose="02020603050405020304" pitchFamily="18" charset="0"/>
                <a:cs typeface="Times New Roman" panose="02020603050405020304" pitchFamily="18" charset="0"/>
              </a:rPr>
              <a:t>TÍNH CÁCH</a:t>
            </a:r>
          </a:p>
        </p:txBody>
      </p:sp>
      <p:sp>
        <p:nvSpPr>
          <p:cNvPr id="11" name="Rounded Rectangle 10"/>
          <p:cNvSpPr/>
          <p:nvPr/>
        </p:nvSpPr>
        <p:spPr>
          <a:xfrm>
            <a:off x="4127502" y="3102674"/>
            <a:ext cx="4283844" cy="1357364"/>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en-US" sz="2400" b="1" dirty="0" err="1">
                <a:solidFill>
                  <a:srgbClr val="002060"/>
                </a:solidFill>
                <a:latin typeface="Times New Roman" panose="02020603050405020304" pitchFamily="18" charset="0"/>
                <a:cs typeface="Times New Roman" panose="02020603050405020304" pitchFamily="18" charset="0"/>
              </a:rPr>
              <a:t>Khéo</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léo</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thử</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thách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bằng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chiếc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giường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bí</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mật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chỉ</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có</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Uy</a:t>
            </a:r>
            <a:r>
              <a:rPr lang="en-US" sz="2400" b="1" dirty="0">
                <a:solidFill>
                  <a:srgbClr val="002060"/>
                </a:solidFill>
                <a:latin typeface="Times New Roman" panose="02020603050405020304" pitchFamily="18" charset="0"/>
                <a:cs typeface="Times New Roman" panose="02020603050405020304" pitchFamily="18" charset="0"/>
              </a:rPr>
              <a:t>-lit-</a:t>
            </a:r>
            <a:r>
              <a:rPr lang="en-US" sz="2400" b="1" dirty="0" err="1">
                <a:solidFill>
                  <a:srgbClr val="002060"/>
                </a:solidFill>
                <a:latin typeface="Times New Roman" panose="02020603050405020304" pitchFamily="18" charset="0"/>
                <a:cs typeface="Times New Roman" panose="02020603050405020304" pitchFamily="18" charset="0"/>
              </a:rPr>
              <a:t>xơ</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và</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Pê-nê-lốp</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20501" y="3069771"/>
            <a:ext cx="3382421" cy="1619796"/>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Tx/>
              <a:buChar char="-"/>
            </a:pPr>
            <a:r>
              <a:rPr lang="en-US" sz="2400" b="1" dirty="0" err="1">
                <a:solidFill>
                  <a:srgbClr val="002060"/>
                </a:solidFill>
                <a:latin typeface="Times New Roman" panose="02020603050405020304" pitchFamily="18" charset="0"/>
                <a:cs typeface="Times New Roman" panose="02020603050405020304" pitchFamily="18" charset="0"/>
              </a:rPr>
              <a:t>Uy</a:t>
            </a:r>
            <a:r>
              <a:rPr lang="en-US" sz="2400" b="1" dirty="0">
                <a:solidFill>
                  <a:srgbClr val="002060"/>
                </a:solidFill>
                <a:latin typeface="Times New Roman" panose="02020603050405020304" pitchFamily="18" charset="0"/>
                <a:cs typeface="Times New Roman" panose="02020603050405020304" pitchFamily="18" charset="0"/>
              </a:rPr>
              <a:t>-lit-</a:t>
            </a:r>
            <a:r>
              <a:rPr lang="en-US" sz="2400" b="1" dirty="0" err="1">
                <a:solidFill>
                  <a:srgbClr val="002060"/>
                </a:solidFill>
                <a:latin typeface="Times New Roman" panose="02020603050405020304" pitchFamily="18" charset="0"/>
                <a:cs typeface="Times New Roman" panose="02020603050405020304" pitchFamily="18" charset="0"/>
              </a:rPr>
              <a:t>xơ</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trách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Pê-nê-lốp</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có</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trái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tim</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sắt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đá</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đòi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kê</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giường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ngủ</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riêng</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3" name="Right Arrow 12"/>
          <p:cNvSpPr/>
          <p:nvPr/>
        </p:nvSpPr>
        <p:spPr>
          <a:xfrm>
            <a:off x="3465987" y="3631422"/>
            <a:ext cx="620756" cy="3428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9144003" y="3392957"/>
            <a:ext cx="2891244" cy="304423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Tx/>
              <a:buChar char="-"/>
            </a:pPr>
            <a:r>
              <a:rPr lang="en-US" sz="2400" b="1" dirty="0">
                <a:solidFill>
                  <a:srgbClr val="002060"/>
                </a:solidFill>
                <a:latin typeface="Times New Roman" panose="02020603050405020304" pitchFamily="18" charset="0"/>
                <a:cs typeface="Times New Roman" panose="02020603050405020304" pitchFamily="18" charset="0"/>
              </a:rPr>
              <a:t>Ý </a:t>
            </a:r>
            <a:r>
              <a:rPr lang="en-US" sz="2400" b="1" dirty="0" err="1">
                <a:solidFill>
                  <a:srgbClr val="002060"/>
                </a:solidFill>
                <a:latin typeface="Times New Roman" panose="02020603050405020304" pitchFamily="18" charset="0"/>
                <a:cs typeface="Times New Roman" panose="02020603050405020304" pitchFamily="18" charset="0"/>
              </a:rPr>
              <a:t>chí</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vững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vàng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trí</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tuệ</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sắc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bén</a:t>
            </a:r>
            <a:r>
              <a:rPr lang="en-US" sz="2400" b="1" dirty="0">
                <a:solidFill>
                  <a:srgbClr val="002060"/>
                </a:solidFill>
                <a:latin typeface="Times New Roman" panose="02020603050405020304" pitchFamily="18" charset="0"/>
                <a:cs typeface="Times New Roman" panose="02020603050405020304" pitchFamily="18" charset="0"/>
              </a:rPr>
              <a:t>.</a:t>
            </a:r>
          </a:p>
          <a:p>
            <a:pPr marL="342900" indent="-342900" algn="just">
              <a:buFontTx/>
              <a:buChar char="-"/>
            </a:pPr>
            <a:r>
              <a:rPr lang="en-US" sz="2400" b="1" dirty="0" err="1">
                <a:solidFill>
                  <a:srgbClr val="002060"/>
                </a:solidFill>
                <a:latin typeface="Times New Roman" panose="02020603050405020304" pitchFamily="18" charset="0"/>
                <a:cs typeface="Times New Roman" panose="02020603050405020304" pitchFamily="18" charset="0"/>
              </a:rPr>
              <a:t>Trái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tim</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chan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chứa</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yêu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thương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chung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thủy</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sắt</a:t>
            </a:r>
            <a:r>
              <a:rPr lang="en-US" sz="2400" b="1" dirty="0">
                <a:solidFill>
                  <a:srgbClr val="002060"/>
                </a:solidFill>
                <a:latin typeface="Times New Roman" panose="02020603050405020304" pitchFamily="18" charset="0"/>
                <a:cs typeface="Times New Roman" panose="02020603050405020304" pitchFamily="18" charset="0"/>
              </a:rPr>
              <a:t> son.</a:t>
            </a:r>
          </a:p>
        </p:txBody>
      </p:sp>
      <p:sp>
        <p:nvSpPr>
          <p:cNvPr id="15" name="Right Arrow 14"/>
          <p:cNvSpPr/>
          <p:nvPr/>
        </p:nvSpPr>
        <p:spPr>
          <a:xfrm>
            <a:off x="3435169" y="5602007"/>
            <a:ext cx="629289" cy="3428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99406" y="5002943"/>
            <a:ext cx="3303519" cy="1733803"/>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Tx/>
              <a:buChar char="-"/>
            </a:pPr>
            <a:r>
              <a:rPr lang="en-US" sz="2400" b="1" dirty="0" err="1">
                <a:solidFill>
                  <a:srgbClr val="002060"/>
                </a:solidFill>
                <a:latin typeface="Times New Roman" panose="02020603050405020304" pitchFamily="18" charset="0"/>
                <a:cs typeface="Times New Roman" panose="02020603050405020304" pitchFamily="18" charset="0"/>
              </a:rPr>
              <a:t>Uy</a:t>
            </a:r>
            <a:r>
              <a:rPr lang="en-US" sz="2400" b="1" dirty="0">
                <a:solidFill>
                  <a:srgbClr val="002060"/>
                </a:solidFill>
                <a:latin typeface="Times New Roman" panose="02020603050405020304" pitchFamily="18" charset="0"/>
                <a:cs typeface="Times New Roman" panose="02020603050405020304" pitchFamily="18" charset="0"/>
              </a:rPr>
              <a:t>-lit-</a:t>
            </a:r>
            <a:r>
              <a:rPr lang="en-US" sz="2400" b="1" dirty="0" err="1">
                <a:solidFill>
                  <a:srgbClr val="002060"/>
                </a:solidFill>
                <a:latin typeface="Times New Roman" panose="02020603050405020304" pitchFamily="18" charset="0"/>
                <a:cs typeface="Times New Roman" panose="02020603050405020304" pitchFamily="18" charset="0"/>
              </a:rPr>
              <a:t>xơ</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nói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lên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bí</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mật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của</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chiếc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giường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Pê-nê-lôp</a:t>
            </a:r>
            <a:r>
              <a:rPr lang="en-US" sz="24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nhận</a:t>
            </a:r>
            <a:r>
              <a:rPr lang="en-US" sz="24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ra</a:t>
            </a:r>
            <a:r>
              <a:rPr lang="en-US" sz="24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chồng</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4127502" y="4507340"/>
            <a:ext cx="4283844" cy="2292469"/>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Tx/>
              <a:buChar char="-"/>
            </a:pPr>
            <a:r>
              <a:rPr lang="en-US" sz="2400" b="1" dirty="0" err="1">
                <a:solidFill>
                  <a:srgbClr val="002060"/>
                </a:solidFill>
                <a:latin typeface="Times New Roman" panose="02020603050405020304" pitchFamily="18" charset="0"/>
                <a:cs typeface="Times New Roman" panose="02020603050405020304" pitchFamily="18" charset="0"/>
              </a:rPr>
              <a:t>Bủn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rủn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chân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tay</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chạy</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lại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ôm</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lấy</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cổ</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chồng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nước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mắt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chan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hòa</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hôn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lên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trán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chồng</a:t>
            </a:r>
            <a:endParaRPr lang="en-US" sz="2400" b="1" dirty="0">
              <a:solidFill>
                <a:srgbClr val="002060"/>
              </a:solidFill>
              <a:latin typeface="Times New Roman" panose="02020603050405020304" pitchFamily="18" charset="0"/>
              <a:cs typeface="Times New Roman" panose="02020603050405020304" pitchFamily="18" charset="0"/>
            </a:endParaRPr>
          </a:p>
          <a:p>
            <a:pPr marL="342900" indent="-342900" algn="just">
              <a:buFontTx/>
              <a:buChar char="-"/>
            </a:pPr>
            <a:r>
              <a:rPr lang="en-US" sz="2400" b="1" dirty="0" err="1">
                <a:solidFill>
                  <a:srgbClr val="002060"/>
                </a:solidFill>
                <a:latin typeface="Times New Roman" panose="02020603050405020304" pitchFamily="18" charset="0"/>
                <a:cs typeface="Times New Roman" panose="02020603050405020304" pitchFamily="18" charset="0"/>
              </a:rPr>
              <a:t>Giải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thích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xin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chồng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đừng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trách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giận</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8" name="Right Brace 17"/>
          <p:cNvSpPr/>
          <p:nvPr/>
        </p:nvSpPr>
        <p:spPr>
          <a:xfrm>
            <a:off x="8627793" y="3565374"/>
            <a:ext cx="432899" cy="287513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ounded Rectangle 18"/>
          <p:cNvSpPr/>
          <p:nvPr/>
        </p:nvSpPr>
        <p:spPr>
          <a:xfrm>
            <a:off x="1" y="438150"/>
            <a:ext cx="5817475" cy="698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0000"/>
                </a:solidFill>
                <a:latin typeface="Times New Roman" panose="02020603050405020304" pitchFamily="18" charset="0"/>
                <a:cs typeface="Times New Roman" panose="02020603050405020304" pitchFamily="18" charset="0"/>
              </a:rPr>
              <a:t>III. PHÂN TÍCH</a:t>
            </a:r>
          </a:p>
        </p:txBody>
      </p:sp>
      <p:sp>
        <p:nvSpPr>
          <p:cNvPr id="20" name="Rectangle 2"/>
          <p:cNvSpPr>
            <a:spLocks noGrp="1" noChangeArrowheads="1"/>
          </p:cNvSpPr>
          <p:nvPr>
            <p:ph type="title"/>
          </p:nvPr>
        </p:nvSpPr>
        <p:spPr>
          <a:xfrm>
            <a:off x="0" y="770830"/>
            <a:ext cx="10972800" cy="1143000"/>
          </a:xfrm>
        </p:spPr>
        <p:txBody>
          <a:bodyPr>
            <a:normAutofit/>
          </a:bodyPr>
          <a:lstStyle/>
          <a:p>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Nhân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vật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Pê-nê-lôp</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646948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ircle(in)">
                                      <p:cBhvr>
                                        <p:cTn id="14" dur="2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80">
                                          <p:stCondLst>
                                            <p:cond delay="0"/>
                                          </p:stCondLst>
                                        </p:cTn>
                                        <p:tgtEl>
                                          <p:spTgt spid="11"/>
                                        </p:tgtEl>
                                      </p:cBhvr>
                                    </p:animEffect>
                                    <p:anim calcmode="lin" valueType="num">
                                      <p:cBhvr>
                                        <p:cTn id="2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5" dur="26">
                                          <p:stCondLst>
                                            <p:cond delay="650"/>
                                          </p:stCondLst>
                                        </p:cTn>
                                        <p:tgtEl>
                                          <p:spTgt spid="11"/>
                                        </p:tgtEl>
                                      </p:cBhvr>
                                      <p:to x="100000" y="60000"/>
                                    </p:animScale>
                                    <p:animScale>
                                      <p:cBhvr>
                                        <p:cTn id="26" dur="166" decel="50000">
                                          <p:stCondLst>
                                            <p:cond delay="676"/>
                                          </p:stCondLst>
                                        </p:cTn>
                                        <p:tgtEl>
                                          <p:spTgt spid="11"/>
                                        </p:tgtEl>
                                      </p:cBhvr>
                                      <p:to x="100000" y="100000"/>
                                    </p:animScale>
                                    <p:animScale>
                                      <p:cBhvr>
                                        <p:cTn id="27" dur="26">
                                          <p:stCondLst>
                                            <p:cond delay="1312"/>
                                          </p:stCondLst>
                                        </p:cTn>
                                        <p:tgtEl>
                                          <p:spTgt spid="11"/>
                                        </p:tgtEl>
                                      </p:cBhvr>
                                      <p:to x="100000" y="80000"/>
                                    </p:animScale>
                                    <p:animScale>
                                      <p:cBhvr>
                                        <p:cTn id="28" dur="166" decel="50000">
                                          <p:stCondLst>
                                            <p:cond delay="1338"/>
                                          </p:stCondLst>
                                        </p:cTn>
                                        <p:tgtEl>
                                          <p:spTgt spid="11"/>
                                        </p:tgtEl>
                                      </p:cBhvr>
                                      <p:to x="100000" y="100000"/>
                                    </p:animScale>
                                    <p:animScale>
                                      <p:cBhvr>
                                        <p:cTn id="29" dur="26">
                                          <p:stCondLst>
                                            <p:cond delay="1642"/>
                                          </p:stCondLst>
                                        </p:cTn>
                                        <p:tgtEl>
                                          <p:spTgt spid="11"/>
                                        </p:tgtEl>
                                      </p:cBhvr>
                                      <p:to x="100000" y="90000"/>
                                    </p:animScale>
                                    <p:animScale>
                                      <p:cBhvr>
                                        <p:cTn id="30" dur="166" decel="50000">
                                          <p:stCondLst>
                                            <p:cond delay="1668"/>
                                          </p:stCondLst>
                                        </p:cTn>
                                        <p:tgtEl>
                                          <p:spTgt spid="11"/>
                                        </p:tgtEl>
                                      </p:cBhvr>
                                      <p:to x="100000" y="100000"/>
                                    </p:animScale>
                                    <p:animScale>
                                      <p:cBhvr>
                                        <p:cTn id="31" dur="26">
                                          <p:stCondLst>
                                            <p:cond delay="1808"/>
                                          </p:stCondLst>
                                        </p:cTn>
                                        <p:tgtEl>
                                          <p:spTgt spid="11"/>
                                        </p:tgtEl>
                                      </p:cBhvr>
                                      <p:to x="100000" y="95000"/>
                                    </p:animScale>
                                    <p:animScale>
                                      <p:cBhvr>
                                        <p:cTn id="32" dur="166" decel="50000">
                                          <p:stCondLst>
                                            <p:cond delay="1834"/>
                                          </p:stCondLst>
                                        </p:cTn>
                                        <p:tgtEl>
                                          <p:spTgt spid="11"/>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1000" fill="hold"/>
                                        <p:tgtEl>
                                          <p:spTgt spid="17"/>
                                        </p:tgtEl>
                                        <p:attrNameLst>
                                          <p:attrName>ppt_w</p:attrName>
                                        </p:attrNameLst>
                                      </p:cBhvr>
                                      <p:tavLst>
                                        <p:tav tm="0">
                                          <p:val>
                                            <p:fltVal val="0"/>
                                          </p:val>
                                        </p:tav>
                                        <p:tav tm="100000">
                                          <p:val>
                                            <p:strVal val="#ppt_w"/>
                                          </p:val>
                                        </p:tav>
                                      </p:tavLst>
                                    </p:anim>
                                    <p:anim calcmode="lin" valueType="num">
                                      <p:cBhvr>
                                        <p:cTn id="47" dur="1000" fill="hold"/>
                                        <p:tgtEl>
                                          <p:spTgt spid="17"/>
                                        </p:tgtEl>
                                        <p:attrNameLst>
                                          <p:attrName>ppt_h</p:attrName>
                                        </p:attrNameLst>
                                      </p:cBhvr>
                                      <p:tavLst>
                                        <p:tav tm="0">
                                          <p:val>
                                            <p:fltVal val="0"/>
                                          </p:val>
                                        </p:tav>
                                        <p:tav tm="100000">
                                          <p:val>
                                            <p:strVal val="#ppt_h"/>
                                          </p:val>
                                        </p:tav>
                                      </p:tavLst>
                                    </p:anim>
                                    <p:anim calcmode="lin" valueType="num">
                                      <p:cBhvr>
                                        <p:cTn id="48" dur="1000" fill="hold"/>
                                        <p:tgtEl>
                                          <p:spTgt spid="17"/>
                                        </p:tgtEl>
                                        <p:attrNameLst>
                                          <p:attrName>style.rotation</p:attrName>
                                        </p:attrNameLst>
                                      </p:cBhvr>
                                      <p:tavLst>
                                        <p:tav tm="0">
                                          <p:val>
                                            <p:fltVal val="90"/>
                                          </p:val>
                                        </p:tav>
                                        <p:tav tm="100000">
                                          <p:val>
                                            <p:fltVal val="0"/>
                                          </p:val>
                                        </p:tav>
                                      </p:tavLst>
                                    </p:anim>
                                    <p:animEffect transition="in" filter="fade">
                                      <p:cBhvr>
                                        <p:cTn id="49" dur="10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down)">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circle(in)">
                                      <p:cBhvr>
                                        <p:cTn id="5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13509" y="1108525"/>
            <a:ext cx="6204857" cy="28215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Nghệ</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thuật</a:t>
            </a:r>
            <a:r>
              <a:rPr lang="en-US" sz="2800" dirty="0">
                <a:solidFill>
                  <a:schemeClr val="tx1"/>
                </a:solidFill>
                <a:latin typeface="Times New Roman" panose="02020603050405020304" pitchFamily="18" charset="0"/>
                <a:cs typeface="Times New Roman" panose="02020603050405020304" pitchFamily="18" charset="0"/>
              </a:rPr>
              <a:t>:</a:t>
            </a:r>
          </a:p>
          <a:p>
            <a:pPr marL="342900" indent="-342900"/>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Pê-nê-lốp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thận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trọng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nói</a:t>
            </a:r>
            <a:endParaRPr lang="en-US" sz="2400" dirty="0">
              <a:solidFill>
                <a:schemeClr val="tx1"/>
              </a:solidFill>
              <a:latin typeface="Times New Roman" panose="02020603050405020304" pitchFamily="18" charset="0"/>
              <a:cs typeface="Times New Roman" panose="02020603050405020304" pitchFamily="18" charset="0"/>
            </a:endParaRPr>
          </a:p>
          <a:p>
            <a:pPr marL="342900" indent="-342900"/>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Pê-nê-lốp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thận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trọng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đáp</a:t>
            </a:r>
            <a:r>
              <a:rPr lang="en-US" sz="2400" dirty="0">
                <a:solidFill>
                  <a:schemeClr val="tx1"/>
                </a:solidFill>
                <a:latin typeface="Times New Roman" panose="02020603050405020304" pitchFamily="18" charset="0"/>
                <a:cs typeface="Times New Roman" panose="02020603050405020304" pitchFamily="18" charset="0"/>
              </a:rPr>
              <a:t> </a:t>
            </a:r>
          </a:p>
          <a:p>
            <a:r>
              <a:rPr lang="en-US" sz="2400" dirty="0">
                <a:solidFill>
                  <a:schemeClr val="tx1"/>
                </a:solidFill>
                <a:latin typeface="Times New Roman" panose="02020603050405020304" pitchFamily="18" charset="0"/>
                <a:cs typeface="Times New Roman" panose="02020603050405020304" pitchFamily="18" charset="0"/>
              </a:rPr>
              <a:t>(3 </a:t>
            </a:r>
            <a:r>
              <a:rPr lang="en-US" sz="2400" dirty="0" err="1">
                <a:solidFill>
                  <a:schemeClr val="tx1"/>
                </a:solidFill>
                <a:latin typeface="Times New Roman" panose="02020603050405020304" pitchFamily="18" charset="0"/>
                <a:cs typeface="Times New Roman" panose="02020603050405020304" pitchFamily="18" charset="0"/>
              </a:rPr>
              <a:t>lần</a:t>
            </a:r>
            <a:r>
              <a:rPr lang="en-US" sz="2400" dirty="0">
                <a:solidFill>
                  <a:schemeClr val="tx1"/>
                </a:solidFill>
                <a:latin typeface="Times New Roman" panose="02020603050405020304" pitchFamily="18" charset="0"/>
                <a:cs typeface="Times New Roman" panose="02020603050405020304" pitchFamily="18" charset="0"/>
              </a:rPr>
              <a:t>)</a:t>
            </a:r>
          </a:p>
        </p:txBody>
      </p:sp>
      <p:sp>
        <p:nvSpPr>
          <p:cNvPr id="10" name="Rounded Rectangle 9"/>
          <p:cNvSpPr/>
          <p:nvPr/>
        </p:nvSpPr>
        <p:spPr>
          <a:xfrm>
            <a:off x="249582" y="3680820"/>
            <a:ext cx="11356489" cy="2126888"/>
          </a:xfrm>
          <a:prstGeom prst="round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Tx/>
              <a:buChar char="-"/>
            </a:pPr>
            <a:r>
              <a:rPr lang="en-US" sz="2800" dirty="0" err="1">
                <a:solidFill>
                  <a:schemeClr val="tx1"/>
                </a:solidFill>
                <a:latin typeface="Times New Roman" panose="02020603050405020304" pitchFamily="18" charset="0"/>
                <a:cs typeface="Times New Roman" panose="02020603050405020304" pitchFamily="18" charset="0"/>
              </a:rPr>
              <a:t>Sử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tính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từ</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miêu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ngay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sau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danh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từ</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đặc</a:t>
            </a:r>
            <a:r>
              <a:rPr lang="en-US" sz="28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điểm</a:t>
            </a:r>
            <a:r>
              <a:rPr lang="en-US" sz="28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28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lối</a:t>
            </a:r>
            <a:r>
              <a:rPr lang="en-US" sz="28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kể</a:t>
            </a:r>
            <a:r>
              <a:rPr lang="en-US" sz="28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chuyện</a:t>
            </a:r>
            <a:r>
              <a:rPr lang="en-US" sz="28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sử</a:t>
            </a:r>
            <a:r>
              <a:rPr lang="en-US" sz="28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thi</a:t>
            </a:r>
            <a:r>
              <a:rPr lang="en-US" sz="28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p>
          <a:p>
            <a:pPr marL="342900" indent="-342900" algn="just"/>
            <a:r>
              <a:rPr lang="en-US" sz="28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Miêu</a:t>
            </a:r>
            <a:r>
              <a:rPr lang="en-US" sz="28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tả</a:t>
            </a:r>
            <a:r>
              <a:rPr lang="en-US" sz="28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nội</a:t>
            </a:r>
            <a:r>
              <a:rPr lang="en-US" sz="28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tâm</a:t>
            </a:r>
            <a:r>
              <a:rPr lang="en-US" sz="28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nhân</a:t>
            </a:r>
            <a:r>
              <a:rPr lang="en-US" sz="28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vật</a:t>
            </a:r>
            <a:r>
              <a:rPr lang="en-US" sz="28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tinh</a:t>
            </a:r>
            <a:r>
              <a:rPr lang="en-US" sz="28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tế</a:t>
            </a:r>
            <a:r>
              <a:rPr lang="en-US" sz="28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1" y="438150"/>
            <a:ext cx="5817475" cy="698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0000"/>
                </a:solidFill>
                <a:latin typeface="Times New Roman" panose="02020603050405020304" pitchFamily="18" charset="0"/>
                <a:cs typeface="Times New Roman" panose="02020603050405020304" pitchFamily="18" charset="0"/>
              </a:rPr>
              <a:t>III. PHÂN TÍCH</a:t>
            </a:r>
          </a:p>
        </p:txBody>
      </p:sp>
      <p:sp>
        <p:nvSpPr>
          <p:cNvPr id="5" name="Rectangle 2"/>
          <p:cNvSpPr>
            <a:spLocks noGrp="1" noChangeArrowheads="1"/>
          </p:cNvSpPr>
          <p:nvPr>
            <p:ph type="title"/>
          </p:nvPr>
        </p:nvSpPr>
        <p:spPr>
          <a:xfrm>
            <a:off x="0" y="770830"/>
            <a:ext cx="10972800" cy="1143000"/>
          </a:xfrm>
        </p:spPr>
        <p:txBody>
          <a:bodyPr>
            <a:normAutofit/>
          </a:bodyPr>
          <a:lstStyle/>
          <a:p>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Nhân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vật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Pê-nê-lôp</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038314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
          <p:cNvSpPr>
            <a:spLocks noChangeArrowheads="1"/>
          </p:cNvSpPr>
          <p:nvPr/>
        </p:nvSpPr>
        <p:spPr bwMode="auto">
          <a:xfrm>
            <a:off x="239187" y="795129"/>
            <a:ext cx="7333191"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sz="2400" dirty="0">
                <a:solidFill>
                  <a:srgbClr val="003399"/>
                </a:solidFill>
                <a:latin typeface="Times New Roman" pitchFamily="18" charset="0"/>
                <a:cs typeface="Times New Roman" pitchFamily="18" charset="0"/>
                <a:sym typeface="Wingdings 3" pitchFamily="18" charset="2"/>
              </a:rPr>
              <a:t>        </a:t>
            </a:r>
            <a:r>
              <a:rPr lang="en-US" sz="2400" b="1"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sym typeface="Wingdings 3" pitchFamily="18" charset="2"/>
              </a:rPr>
              <a:t>TIỂU KẾT</a:t>
            </a:r>
          </a:p>
          <a:p>
            <a:pPr>
              <a:lnSpc>
                <a:spcPct val="150000"/>
              </a:lnSpc>
            </a:pPr>
            <a:r>
              <a:rPr lang="en-US" sz="2400" dirty="0">
                <a:solidFill>
                  <a:srgbClr val="003399"/>
                </a:solidFill>
                <a:latin typeface="Times New Roman" pitchFamily="18" charset="0"/>
                <a:cs typeface="Times New Roman" pitchFamily="18" charset="0"/>
                <a:sym typeface="Wingdings" pitchFamily="2" charset="2"/>
              </a:rPr>
              <a:t>   </a:t>
            </a:r>
            <a:r>
              <a:rPr lang="en-US" sz="2400" dirty="0">
                <a:solidFill>
                  <a:srgbClr val="003300"/>
                </a:solidFill>
                <a:latin typeface="Times New Roman" pitchFamily="18" charset="0"/>
                <a:cs typeface="Times New Roman" pitchFamily="18" charset="0"/>
                <a:sym typeface="Wingdings" pitchFamily="2" charset="2"/>
              </a:rPr>
              <a:t></a:t>
            </a:r>
            <a:r>
              <a:rPr lang="en-US" sz="2400" dirty="0">
                <a:solidFill>
                  <a:srgbClr val="003300"/>
                </a:solidFill>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thủy</a:t>
            </a:r>
            <a:r>
              <a:rPr lang="en-US" sz="2400" dirty="0">
                <a:latin typeface="Times New Roman" pitchFamily="18" charset="0"/>
                <a:cs typeface="Times New Roman" pitchFamily="18" charset="0"/>
              </a:rPr>
              <a:t>.</a:t>
            </a:r>
          </a:p>
          <a:p>
            <a:pPr>
              <a:lnSpc>
                <a:spcPct val="150000"/>
              </a:lnSpc>
            </a:pPr>
            <a:r>
              <a:rPr lang="en-US" sz="2400" dirty="0">
                <a:latin typeface="Times New Roman" pitchFamily="18" charset="0"/>
                <a:cs typeface="Times New Roman" pitchFamily="18" charset="0"/>
              </a:rPr>
              <a:t>   </a:t>
            </a:r>
            <a:r>
              <a:rPr lang="en-US" sz="2400" dirty="0">
                <a:latin typeface="Times New Roman" pitchFamily="18" charset="0"/>
                <a:cs typeface="Times New Roman" pitchFamily="18" charset="0"/>
                <a:sym typeface="Wingdings" pitchFamily="2" charset="2"/>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thông</a:t>
            </a:r>
            <a:r>
              <a:rPr lang="en-US" sz="2400" dirty="0">
                <a:latin typeface="Times New Roman" pitchFamily="18" charset="0"/>
                <a:cs typeface="Times New Roman" pitchFamily="18" charset="0"/>
              </a:rPr>
              <a:t> minh, </a:t>
            </a:r>
            <a:r>
              <a:rPr lang="en-US" sz="2400" dirty="0" err="1">
                <a:latin typeface="Times New Roman" pitchFamily="18" charset="0"/>
                <a:cs typeface="Times New Roman" pitchFamily="18" charset="0"/>
              </a:rPr>
              <a:t>giàu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trọng</a:t>
            </a:r>
            <a:r>
              <a:rPr lang="en-US" sz="2400" dirty="0">
                <a:latin typeface="Times New Roman" pitchFamily="18" charset="0"/>
                <a:cs typeface="Times New Roman" pitchFamily="18" charset="0"/>
              </a:rPr>
              <a:t>.</a:t>
            </a:r>
          </a:p>
          <a:p>
            <a:pPr>
              <a:lnSpc>
                <a:spcPct val="150000"/>
              </a:lnSpc>
            </a:pPr>
            <a:r>
              <a:rPr lang="en-US" sz="2400" dirty="0">
                <a:latin typeface="Times New Roman" pitchFamily="18" charset="0"/>
                <a:cs typeface="Times New Roman" pitchFamily="18" charset="0"/>
              </a:rPr>
              <a:t>      </a:t>
            </a:r>
            <a:r>
              <a:rPr lang="en-US" sz="2400" dirty="0">
                <a:latin typeface="Times New Roman" pitchFamily="18" charset="0"/>
                <a:cs typeface="Times New Roman" pitchFamily="18" charset="0"/>
                <a:sym typeface="Wingdings 3" pitchFamily="18" charset="2"/>
              </a:rPr>
              <a:t> </a:t>
            </a:r>
            <a:r>
              <a:rPr lang="en-US" sz="2400" dirty="0" err="1">
                <a:latin typeface="Times New Roman" pitchFamily="18" charset="0"/>
                <a:cs typeface="Times New Roman" pitchFamily="18" charset="0"/>
                <a:sym typeface="Wingdings 3" pitchFamily="18" charset="2"/>
              </a:rPr>
              <a:t>Pê-nê-lốp</a:t>
            </a:r>
            <a:r>
              <a:rPr lang="en-US" sz="2400" dirty="0">
                <a:latin typeface="Times New Roman" pitchFamily="18" charset="0"/>
                <a:cs typeface="Times New Roman" pitchFamily="18" charset="0"/>
                <a:sym typeface="Wingdings 3" pitchFamily="18" charset="2"/>
              </a:rPr>
              <a:t> </a:t>
            </a:r>
            <a:r>
              <a:rPr lang="en-US" sz="2400" dirty="0" err="1">
                <a:latin typeface="Times New Roman" pitchFamily="18" charset="0"/>
                <a:cs typeface="Times New Roman" pitchFamily="18" charset="0"/>
                <a:sym typeface="Wingdings 3" pitchFamily="18" charset="2"/>
              </a:rPr>
              <a:t>trở</a:t>
            </a:r>
            <a:r>
              <a:rPr lang="en-US" sz="2400" dirty="0">
                <a:latin typeface="Times New Roman" pitchFamily="18" charset="0"/>
                <a:cs typeface="Times New Roman" pitchFamily="18" charset="0"/>
                <a:sym typeface="Wingdings 3" pitchFamily="18" charset="2"/>
              </a:rPr>
              <a:t> </a:t>
            </a:r>
            <a:r>
              <a:rPr lang="en-US" sz="2400" dirty="0" err="1">
                <a:latin typeface="Times New Roman" pitchFamily="18" charset="0"/>
                <a:cs typeface="Times New Roman" pitchFamily="18" charset="0"/>
                <a:sym typeface="Wingdings 3" pitchFamily="18" charset="2"/>
              </a:rPr>
              <a:t>thành</a:t>
            </a:r>
            <a:r>
              <a:rPr lang="en-US" sz="2400" dirty="0">
                <a:latin typeface="Times New Roman" pitchFamily="18" charset="0"/>
                <a:cs typeface="Times New Roman" pitchFamily="18" charset="0"/>
                <a:sym typeface="Wingdings 3" pitchFamily="18" charset="2"/>
              </a:rPr>
              <a:t> </a:t>
            </a:r>
            <a:r>
              <a:rPr lang="en-US" sz="2400" dirty="0" err="1">
                <a:latin typeface="Times New Roman" pitchFamily="18" charset="0"/>
                <a:cs typeface="Times New Roman" pitchFamily="18" charset="0"/>
                <a:sym typeface="Wingdings 3" pitchFamily="18" charset="2"/>
              </a:rPr>
              <a:t>hình</a:t>
            </a:r>
            <a:r>
              <a:rPr lang="en-US" sz="2400" dirty="0">
                <a:latin typeface="Times New Roman" pitchFamily="18" charset="0"/>
                <a:cs typeface="Times New Roman" pitchFamily="18" charset="0"/>
                <a:sym typeface="Wingdings 3" pitchFamily="18" charset="2"/>
              </a:rPr>
              <a:t> </a:t>
            </a:r>
            <a:r>
              <a:rPr lang="en-US" sz="2400" dirty="0" err="1">
                <a:latin typeface="Times New Roman" pitchFamily="18" charset="0"/>
                <a:cs typeface="Times New Roman" pitchFamily="18" charset="0"/>
                <a:sym typeface="Wingdings 3" pitchFamily="18" charset="2"/>
              </a:rPr>
              <a:t>tượng</a:t>
            </a:r>
            <a:r>
              <a:rPr lang="en-US" sz="2400" dirty="0">
                <a:latin typeface="Times New Roman" pitchFamily="18" charset="0"/>
                <a:cs typeface="Times New Roman" pitchFamily="18" charset="0"/>
                <a:sym typeface="Wingdings 3" pitchFamily="18" charset="2"/>
              </a:rPr>
              <a:t> </a:t>
            </a:r>
            <a:r>
              <a:rPr lang="en-US" sz="2400" dirty="0" err="1">
                <a:latin typeface="Times New Roman" pitchFamily="18" charset="0"/>
                <a:cs typeface="Times New Roman" pitchFamily="18" charset="0"/>
                <a:sym typeface="Wingdings 3" pitchFamily="18" charset="2"/>
              </a:rPr>
              <a:t>nhân</a:t>
            </a:r>
            <a:r>
              <a:rPr lang="en-US" sz="2400" dirty="0">
                <a:latin typeface="Times New Roman" pitchFamily="18" charset="0"/>
                <a:cs typeface="Times New Roman" pitchFamily="18" charset="0"/>
                <a:sym typeface="Wingdings 3" pitchFamily="18" charset="2"/>
              </a:rPr>
              <a:t> </a:t>
            </a:r>
            <a:r>
              <a:rPr lang="en-US" sz="2400" dirty="0" err="1">
                <a:latin typeface="Times New Roman" pitchFamily="18" charset="0"/>
                <a:cs typeface="Times New Roman" pitchFamily="18" charset="0"/>
                <a:sym typeface="Wingdings 3" pitchFamily="18" charset="2"/>
              </a:rPr>
              <a:t>vật</a:t>
            </a:r>
            <a:r>
              <a:rPr lang="en-US" sz="2400" dirty="0">
                <a:latin typeface="Times New Roman" pitchFamily="18" charset="0"/>
                <a:cs typeface="Times New Roman" pitchFamily="18" charset="0"/>
                <a:sym typeface="Wingdings 3" pitchFamily="18" charset="2"/>
              </a:rPr>
              <a:t> </a:t>
            </a:r>
            <a:r>
              <a:rPr lang="en-US" sz="2400" dirty="0" err="1">
                <a:latin typeface="Times New Roman" pitchFamily="18" charset="0"/>
                <a:cs typeface="Times New Roman" pitchFamily="18" charset="0"/>
                <a:sym typeface="Wingdings 3" pitchFamily="18" charset="2"/>
              </a:rPr>
              <a:t>điển</a:t>
            </a:r>
            <a:r>
              <a:rPr lang="en-US" sz="2400" dirty="0">
                <a:latin typeface="Times New Roman" pitchFamily="18" charset="0"/>
                <a:cs typeface="Times New Roman" pitchFamily="18" charset="0"/>
                <a:sym typeface="Wingdings 3" pitchFamily="18" charset="2"/>
              </a:rPr>
              <a:t> </a:t>
            </a:r>
            <a:r>
              <a:rPr lang="en-US" sz="2400" dirty="0" err="1">
                <a:latin typeface="Times New Roman" pitchFamily="18" charset="0"/>
                <a:cs typeface="Times New Roman" pitchFamily="18" charset="0"/>
                <a:sym typeface="Wingdings 3" pitchFamily="18" charset="2"/>
              </a:rPr>
              <a:t>hình</a:t>
            </a:r>
            <a:r>
              <a:rPr lang="en-US" sz="2400" dirty="0">
                <a:latin typeface="Times New Roman" pitchFamily="18" charset="0"/>
                <a:cs typeface="Times New Roman" pitchFamily="18" charset="0"/>
                <a:sym typeface="Wingdings 3" pitchFamily="18" charset="2"/>
              </a:rPr>
              <a:t> </a:t>
            </a:r>
            <a:r>
              <a:rPr lang="en-US" sz="2400" dirty="0" err="1">
                <a:latin typeface="Times New Roman" pitchFamily="18" charset="0"/>
                <a:cs typeface="Times New Roman" pitchFamily="18" charset="0"/>
                <a:sym typeface="Wingdings 3" pitchFamily="18" charset="2"/>
              </a:rPr>
              <a:t>của</a:t>
            </a:r>
            <a:r>
              <a:rPr lang="en-US" sz="2400" dirty="0">
                <a:latin typeface="Times New Roman" pitchFamily="18" charset="0"/>
                <a:cs typeface="Times New Roman" pitchFamily="18" charset="0"/>
                <a:sym typeface="Wingdings 3" pitchFamily="18" charset="2"/>
              </a:rPr>
              <a:t> </a:t>
            </a:r>
            <a:r>
              <a:rPr lang="en-US" sz="2400" dirty="0" err="1">
                <a:latin typeface="Times New Roman" pitchFamily="18" charset="0"/>
                <a:cs typeface="Times New Roman" pitchFamily="18" charset="0"/>
                <a:sym typeface="Wingdings 3" pitchFamily="18" charset="2"/>
              </a:rPr>
              <a:t>người</a:t>
            </a:r>
            <a:r>
              <a:rPr lang="en-US" sz="2400" dirty="0">
                <a:latin typeface="Times New Roman" pitchFamily="18" charset="0"/>
                <a:cs typeface="Times New Roman" pitchFamily="18" charset="0"/>
                <a:sym typeface="Wingdings 3" pitchFamily="18" charset="2"/>
              </a:rPr>
              <a:t> </a:t>
            </a:r>
            <a:r>
              <a:rPr lang="en-US" sz="2400" dirty="0" err="1">
                <a:latin typeface="Times New Roman" pitchFamily="18" charset="0"/>
                <a:cs typeface="Times New Roman" pitchFamily="18" charset="0"/>
                <a:sym typeface="Wingdings 3" pitchFamily="18" charset="2"/>
              </a:rPr>
              <a:t>phụ</a:t>
            </a:r>
            <a:r>
              <a:rPr lang="en-US" sz="2400" dirty="0">
                <a:latin typeface="Times New Roman" pitchFamily="18" charset="0"/>
                <a:cs typeface="Times New Roman" pitchFamily="18" charset="0"/>
                <a:sym typeface="Wingdings 3" pitchFamily="18" charset="2"/>
              </a:rPr>
              <a:t> </a:t>
            </a:r>
            <a:r>
              <a:rPr lang="en-US" sz="2400" dirty="0" err="1">
                <a:latin typeface="Times New Roman" pitchFamily="18" charset="0"/>
                <a:cs typeface="Times New Roman" pitchFamily="18" charset="0"/>
                <a:sym typeface="Wingdings 3" pitchFamily="18" charset="2"/>
              </a:rPr>
              <a:t>nữ</a:t>
            </a:r>
            <a:r>
              <a:rPr lang="en-US" sz="2400" dirty="0">
                <a:latin typeface="Times New Roman" pitchFamily="18" charset="0"/>
                <a:cs typeface="Times New Roman" pitchFamily="18" charset="0"/>
                <a:sym typeface="Wingdings 3" pitchFamily="18" charset="2"/>
              </a:rPr>
              <a:t> Hi </a:t>
            </a:r>
            <a:r>
              <a:rPr lang="en-US" sz="2400" dirty="0" err="1">
                <a:latin typeface="Times New Roman" pitchFamily="18" charset="0"/>
                <a:cs typeface="Times New Roman" pitchFamily="18" charset="0"/>
                <a:sym typeface="Wingdings 3" pitchFamily="18" charset="2"/>
              </a:rPr>
              <a:t>Lạp</a:t>
            </a:r>
            <a:r>
              <a:rPr lang="en-US" sz="2400" dirty="0">
                <a:latin typeface="Times New Roman" pitchFamily="18" charset="0"/>
                <a:cs typeface="Times New Roman" pitchFamily="18" charset="0"/>
                <a:sym typeface="Wingdings 3" pitchFamily="18" charset="2"/>
              </a:rPr>
              <a:t> </a:t>
            </a:r>
            <a:r>
              <a:rPr lang="en-US" sz="2400" dirty="0" err="1">
                <a:latin typeface="Times New Roman" pitchFamily="18" charset="0"/>
                <a:cs typeface="Times New Roman" pitchFamily="18" charset="0"/>
                <a:sym typeface="Wingdings 3" pitchFamily="18" charset="2"/>
              </a:rPr>
              <a:t>cổ</a:t>
            </a:r>
            <a:r>
              <a:rPr lang="en-US" sz="2400" dirty="0">
                <a:latin typeface="Times New Roman" pitchFamily="18" charset="0"/>
                <a:cs typeface="Times New Roman" pitchFamily="18" charset="0"/>
                <a:sym typeface="Wingdings 3" pitchFamily="18" charset="2"/>
              </a:rPr>
              <a:t> </a:t>
            </a:r>
            <a:r>
              <a:rPr lang="en-US" sz="2400" dirty="0" err="1">
                <a:latin typeface="Times New Roman" pitchFamily="18" charset="0"/>
                <a:cs typeface="Times New Roman" pitchFamily="18" charset="0"/>
                <a:sym typeface="Wingdings 3" pitchFamily="18" charset="2"/>
              </a:rPr>
              <a:t>đại</a:t>
            </a:r>
            <a:endParaRPr lang="en-US" sz="2400" dirty="0">
              <a:latin typeface="Times New Roman" pitchFamily="18" charset="0"/>
              <a:cs typeface="Times New Roman" pitchFamily="18" charset="0"/>
              <a:sym typeface="Wingdings 3" pitchFamily="18" charset="2"/>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7000" y="303266"/>
            <a:ext cx="4668195" cy="6410508"/>
          </a:xfrm>
          <a:prstGeom prst="rect">
            <a:avLst/>
          </a:prstGeom>
          <a:ln>
            <a:noFill/>
          </a:ln>
          <a:effectLst>
            <a:softEdge rad="112500"/>
          </a:effectLst>
        </p:spPr>
      </p:pic>
      <p:sp>
        <p:nvSpPr>
          <p:cNvPr id="4" name="Curved Right Arrow 3"/>
          <p:cNvSpPr/>
          <p:nvPr/>
        </p:nvSpPr>
        <p:spPr>
          <a:xfrm>
            <a:off x="200035" y="457204"/>
            <a:ext cx="548640" cy="774241"/>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5778">
                                            <p:txEl>
                                              <p:pRg st="0" end="0"/>
                                            </p:txEl>
                                          </p:spTgt>
                                        </p:tgtEl>
                                        <p:attrNameLst>
                                          <p:attrName>style.visibility</p:attrName>
                                        </p:attrNameLst>
                                      </p:cBhvr>
                                      <p:to>
                                        <p:strVal val="visible"/>
                                      </p:to>
                                    </p:set>
                                    <p:animEffect transition="in" filter="wipe(down)">
                                      <p:cBhvr>
                                        <p:cTn id="12" dur="500"/>
                                        <p:tgtEl>
                                          <p:spTgt spid="7577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5778">
                                            <p:txEl>
                                              <p:pRg st="1" end="1"/>
                                            </p:txEl>
                                          </p:spTgt>
                                        </p:tgtEl>
                                        <p:attrNameLst>
                                          <p:attrName>style.visibility</p:attrName>
                                        </p:attrNameLst>
                                      </p:cBhvr>
                                      <p:to>
                                        <p:strVal val="visible"/>
                                      </p:to>
                                    </p:set>
                                    <p:animEffect transition="in" filter="checkerboard(across)">
                                      <p:cBhvr>
                                        <p:cTn id="17" dur="500"/>
                                        <p:tgtEl>
                                          <p:spTgt spid="75778">
                                            <p:txEl>
                                              <p:pRg st="1" end="1"/>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75778">
                                            <p:txEl>
                                              <p:pRg st="2" end="2"/>
                                            </p:txEl>
                                          </p:spTgt>
                                        </p:tgtEl>
                                        <p:attrNameLst>
                                          <p:attrName>style.visibility</p:attrName>
                                        </p:attrNameLst>
                                      </p:cBhvr>
                                      <p:to>
                                        <p:strVal val="visible"/>
                                      </p:to>
                                    </p:set>
                                    <p:animEffect transition="in" filter="checkerboard(across)">
                                      <p:cBhvr>
                                        <p:cTn id="20" dur="500"/>
                                        <p:tgtEl>
                                          <p:spTgt spid="7577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75778">
                                            <p:txEl>
                                              <p:pRg st="3" end="3"/>
                                            </p:txEl>
                                          </p:spTgt>
                                        </p:tgtEl>
                                        <p:attrNameLst>
                                          <p:attrName>style.visibility</p:attrName>
                                        </p:attrNameLst>
                                      </p:cBhvr>
                                      <p:to>
                                        <p:strVal val="visible"/>
                                      </p:to>
                                    </p:set>
                                    <p:animEffect transition="in" filter="checkerboard(across)">
                                      <p:cBhvr>
                                        <p:cTn id="25" dur="500"/>
                                        <p:tgtEl>
                                          <p:spTgt spid="7577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82828" y="514351"/>
            <a:ext cx="2843792" cy="923330"/>
          </a:xfrm>
          <a:prstGeom prst="rect">
            <a:avLst/>
          </a:prstGeom>
          <a:noFill/>
        </p:spPr>
        <p:txBody>
          <a:bodyPr wrap="none" rtlCol="0">
            <a:spAutoFit/>
          </a:bodyPr>
          <a:lstStyle/>
          <a:p>
            <a:pPr algn="r"/>
            <a:r>
              <a:rPr lang="en-US" sz="3600" dirty="0">
                <a:latin typeface="Times New Roman" pitchFamily="18" charset="0"/>
                <a:cs typeface="Times New Roman" pitchFamily="18" charset="0"/>
              </a:rPr>
              <a:t> </a:t>
            </a:r>
            <a:r>
              <a:rPr lang="en-US" sz="3600" dirty="0">
                <a:solidFill>
                  <a:srgbClr val="FF0000"/>
                </a:solidFill>
                <a:latin typeface="Times New Roman" pitchFamily="18" charset="0"/>
                <a:cs typeface="Times New Roman" pitchFamily="18" charset="0"/>
              </a:rPr>
              <a:t>LUYỆN TẬP</a:t>
            </a:r>
          </a:p>
          <a:p>
            <a:pPr algn="r"/>
            <a:endParaRPr lang="en-US" dirty="0">
              <a:solidFill>
                <a:srgbClr val="FF0000"/>
              </a:solidFill>
              <a:latin typeface="Times New Roman" pitchFamily="18" charset="0"/>
              <a:cs typeface="Times New Roman" pitchFamily="18" charset="0"/>
            </a:endParaRPr>
          </a:p>
        </p:txBody>
      </p:sp>
      <p:sp>
        <p:nvSpPr>
          <p:cNvPr id="5" name="TextBox 4"/>
          <p:cNvSpPr txBox="1"/>
          <p:nvPr/>
        </p:nvSpPr>
        <p:spPr>
          <a:xfrm>
            <a:off x="857249" y="1814513"/>
            <a:ext cx="237566" cy="369332"/>
          </a:xfrm>
          <a:prstGeom prst="rect">
            <a:avLst/>
          </a:prstGeom>
          <a:noFill/>
        </p:spPr>
        <p:txBody>
          <a:bodyPr wrap="none" rtlCol="0">
            <a:spAutoFit/>
          </a:bodyPr>
          <a:lstStyle/>
          <a:p>
            <a:r>
              <a:rPr lang="en-US" dirty="0"/>
              <a:t> </a:t>
            </a:r>
          </a:p>
        </p:txBody>
      </p:sp>
      <p:sp>
        <p:nvSpPr>
          <p:cNvPr id="6" name="TextBox 5"/>
          <p:cNvSpPr txBox="1"/>
          <p:nvPr/>
        </p:nvSpPr>
        <p:spPr>
          <a:xfrm>
            <a:off x="567561" y="1480250"/>
            <a:ext cx="11004331" cy="3539430"/>
          </a:xfrm>
          <a:prstGeom prst="rect">
            <a:avLst/>
          </a:prstGeom>
          <a:noFill/>
        </p:spPr>
        <p:txBody>
          <a:bodyPr wrap="square" rtlCol="0">
            <a:spAutoFit/>
          </a:bodyPr>
          <a:lstStyle/>
          <a:p>
            <a:pPr algn="just"/>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1: </a:t>
            </a:r>
            <a:r>
              <a:rPr lang="en-US" sz="3200" i="1" dirty="0">
                <a:latin typeface="Times New Roman" pitchFamily="18" charset="0"/>
                <a:cs typeface="Times New Roman" pitchFamily="18" charset="0"/>
              </a:rPr>
              <a:t>Ai  </a:t>
            </a:r>
            <a:r>
              <a:rPr lang="en-US" sz="3200" i="1" dirty="0" err="1">
                <a:latin typeface="Times New Roman" pitchFamily="18" charset="0"/>
                <a:cs typeface="Times New Roman" pitchFamily="18" charset="0"/>
              </a:rPr>
              <a:t>được</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xem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là</a:t>
            </a:r>
            <a:r>
              <a:rPr lang="en-US" sz="3200" i="1" dirty="0">
                <a:latin typeface="Times New Roman" pitchFamily="18" charset="0"/>
                <a:cs typeface="Times New Roman" pitchFamily="18" charset="0"/>
              </a:rPr>
              <a:t> cha </a:t>
            </a:r>
            <a:r>
              <a:rPr lang="en-US" sz="3200" i="1" dirty="0" err="1">
                <a:latin typeface="Times New Roman" pitchFamily="18" charset="0"/>
                <a:cs typeface="Times New Roman" pitchFamily="18" charset="0"/>
              </a:rPr>
              <a:t>đẻ</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của</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nền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thi</a:t>
            </a:r>
            <a:r>
              <a:rPr lang="en-US" sz="3200" i="1" dirty="0">
                <a:latin typeface="Times New Roman" pitchFamily="18" charset="0"/>
                <a:cs typeface="Times New Roman" pitchFamily="18" charset="0"/>
              </a:rPr>
              <a:t> ca Hi </a:t>
            </a:r>
            <a:r>
              <a:rPr lang="en-US" sz="3200" i="1" dirty="0" err="1">
                <a:latin typeface="Times New Roman" pitchFamily="18" charset="0"/>
                <a:cs typeface="Times New Roman" pitchFamily="18" charset="0"/>
              </a:rPr>
              <a:t>Lạp</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cổ</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đại</a:t>
            </a:r>
            <a:r>
              <a:rPr lang="en-US" sz="3200" i="1" dirty="0">
                <a:latin typeface="Times New Roman" pitchFamily="18" charset="0"/>
                <a:cs typeface="Times New Roman" pitchFamily="18" charset="0"/>
              </a:rPr>
              <a:t>?</a:t>
            </a:r>
          </a:p>
          <a:p>
            <a:pPr marL="342900" indent="-342900" algn="just">
              <a:lnSpc>
                <a:spcPct val="150000"/>
              </a:lnSpc>
              <a:buAutoNum type="alphaUcPeriod"/>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Lỗ</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Tấn</a:t>
            </a:r>
            <a:endParaRPr lang="en-US" sz="3200" dirty="0">
              <a:latin typeface="Times New Roman" pitchFamily="18" charset="0"/>
              <a:cs typeface="Times New Roman" pitchFamily="18" charset="0"/>
            </a:endParaRPr>
          </a:p>
          <a:p>
            <a:pPr marL="342900" indent="-342900" algn="just">
              <a:lnSpc>
                <a:spcPct val="150000"/>
              </a:lnSpc>
              <a:buAutoNum type="alphaUcPeriod"/>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Banzăc</a:t>
            </a:r>
            <a:endParaRPr lang="en-US" sz="3200" dirty="0">
              <a:latin typeface="Times New Roman" pitchFamily="18" charset="0"/>
              <a:cs typeface="Times New Roman" pitchFamily="18" charset="0"/>
            </a:endParaRPr>
          </a:p>
          <a:p>
            <a:pPr marL="342900" indent="-342900" algn="just">
              <a:lnSpc>
                <a:spcPct val="150000"/>
              </a:lnSpc>
              <a:buAutoNum type="alphaUcPeriod"/>
            </a:pPr>
            <a:r>
              <a:rPr lang="en-US" sz="3200" dirty="0">
                <a:latin typeface="Times New Roman" pitchFamily="18" charset="0"/>
                <a:cs typeface="Times New Roman" pitchFamily="18" charset="0"/>
              </a:rPr>
              <a:t> Basho</a:t>
            </a:r>
          </a:p>
          <a:p>
            <a:pPr marL="342900" indent="-342900" algn="just">
              <a:lnSpc>
                <a:spcPct val="150000"/>
              </a:lnSpc>
              <a:buAutoNum type="alphaUcPeriod"/>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Hô</a:t>
            </a:r>
            <a:r>
              <a:rPr lang="en-US" sz="3200" dirty="0">
                <a:latin typeface="Times New Roman" pitchFamily="18" charset="0"/>
                <a:cs typeface="Times New Roman" pitchFamily="18" charset="0"/>
              </a:rPr>
              <a:t>-me-</a:t>
            </a:r>
            <a:r>
              <a:rPr lang="en-US" sz="3200" dirty="0" err="1">
                <a:latin typeface="Times New Roman" pitchFamily="18" charset="0"/>
                <a:cs typeface="Times New Roman" pitchFamily="18" charset="0"/>
              </a:rPr>
              <a:t>rơ</a:t>
            </a:r>
            <a:endParaRPr lang="en-US" sz="3200" dirty="0">
              <a:latin typeface="Times New Roman" pitchFamily="18" charset="0"/>
              <a:cs typeface="Times New Roman" pitchFamily="18" charset="0"/>
            </a:endParaRPr>
          </a:p>
        </p:txBody>
      </p:sp>
      <p:sp>
        <p:nvSpPr>
          <p:cNvPr id="7" name="TextBox 6"/>
          <p:cNvSpPr txBox="1"/>
          <p:nvPr/>
        </p:nvSpPr>
        <p:spPr>
          <a:xfrm>
            <a:off x="567562" y="5370735"/>
            <a:ext cx="5008705" cy="646331"/>
          </a:xfrm>
          <a:prstGeom prst="rect">
            <a:avLst/>
          </a:prstGeom>
          <a:noFill/>
        </p:spPr>
        <p:txBody>
          <a:bodyPr wrap="square" rtlCol="0">
            <a:spAutoFit/>
          </a:bodyPr>
          <a:lstStyle/>
          <a:p>
            <a:r>
              <a:rPr lang="en-US" sz="3600" i="1" dirty="0" err="1">
                <a:solidFill>
                  <a:srgbClr val="FF0000"/>
                </a:solidFill>
              </a:rPr>
              <a:t>Đáp</a:t>
            </a:r>
            <a:r>
              <a:rPr lang="en-US" sz="3600" i="1" dirty="0">
                <a:solidFill>
                  <a:srgbClr val="FF0000"/>
                </a:solidFill>
              </a:rPr>
              <a:t> </a:t>
            </a:r>
            <a:r>
              <a:rPr lang="en-US" sz="3600" i="1" dirty="0" err="1">
                <a:solidFill>
                  <a:srgbClr val="FF0000"/>
                </a:solidFill>
              </a:rPr>
              <a:t>án</a:t>
            </a:r>
            <a:r>
              <a:rPr lang="en-US" sz="3600" i="1" dirty="0">
                <a:solidFill>
                  <a:srgbClr val="FF0000"/>
                </a:solidFill>
              </a:rPr>
              <a:t>: D</a:t>
            </a:r>
          </a:p>
        </p:txBody>
      </p:sp>
    </p:spTree>
    <p:extLst>
      <p:ext uri="{BB962C8B-B14F-4D97-AF65-F5344CB8AC3E}">
        <p14:creationId xmlns:p14="http://schemas.microsoft.com/office/powerpoint/2010/main" val="40038314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heckerboard(across)">
                                      <p:cBhvr>
                                        <p:cTn id="12" dur="500"/>
                                        <p:tgtEl>
                                          <p:spTgt spid="6">
                                            <p:txEl>
                                              <p:pRg st="1" end="1"/>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checkerboard(across)">
                                      <p:cBhvr>
                                        <p:cTn id="15" dur="500"/>
                                        <p:tgtEl>
                                          <p:spTgt spid="6">
                                            <p:txEl>
                                              <p:pRg st="2" end="2"/>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checkerboard(across)">
                                      <p:cBhvr>
                                        <p:cTn id="18" dur="500"/>
                                        <p:tgtEl>
                                          <p:spTgt spid="6">
                                            <p:txEl>
                                              <p:pRg st="3" end="3"/>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checkerboard(across)">
                                      <p:cBhvr>
                                        <p:cTn id="21" dur="500"/>
                                        <p:tgtEl>
                                          <p:spTgt spid="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amond(in)">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57249" y="1814513"/>
            <a:ext cx="237566" cy="369332"/>
          </a:xfrm>
          <a:prstGeom prst="rect">
            <a:avLst/>
          </a:prstGeom>
          <a:noFill/>
        </p:spPr>
        <p:txBody>
          <a:bodyPr wrap="none" rtlCol="0">
            <a:spAutoFit/>
          </a:bodyPr>
          <a:lstStyle/>
          <a:p>
            <a:r>
              <a:rPr lang="en-US" dirty="0"/>
              <a:t> </a:t>
            </a:r>
          </a:p>
        </p:txBody>
      </p:sp>
      <p:sp>
        <p:nvSpPr>
          <p:cNvPr id="6" name="TextBox 5"/>
          <p:cNvSpPr txBox="1"/>
          <p:nvPr/>
        </p:nvSpPr>
        <p:spPr>
          <a:xfrm>
            <a:off x="604320" y="1303811"/>
            <a:ext cx="9890760" cy="4524315"/>
          </a:xfrm>
          <a:prstGeom prst="rect">
            <a:avLst/>
          </a:prstGeom>
          <a:noFill/>
        </p:spPr>
        <p:txBody>
          <a:bodyPr wrap="square" rtlCol="0">
            <a:spAutoFit/>
          </a:bodyPr>
          <a:lstStyle/>
          <a:p>
            <a:pPr>
              <a:lnSpc>
                <a:spcPct val="150000"/>
              </a:lnSpc>
            </a:pPr>
            <a:r>
              <a:rPr lang="en-US" sz="3200" i="1" dirty="0" err="1">
                <a:latin typeface="Times New Roman" pitchFamily="18" charset="0"/>
                <a:cs typeface="Times New Roman" pitchFamily="18" charset="0"/>
              </a:rPr>
              <a:t>Câu</a:t>
            </a:r>
            <a:r>
              <a:rPr lang="en-US" sz="3200" i="1" dirty="0">
                <a:latin typeface="Times New Roman" pitchFamily="18" charset="0"/>
                <a:cs typeface="Times New Roman" pitchFamily="18" charset="0"/>
              </a:rPr>
              <a:t> 2: </a:t>
            </a:r>
            <a:r>
              <a:rPr lang="en-US" sz="3200" i="1" dirty="0" err="1">
                <a:latin typeface="Times New Roman" pitchFamily="18" charset="0"/>
                <a:cs typeface="Times New Roman" pitchFamily="18" charset="0"/>
              </a:rPr>
              <a:t>Từ</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nào</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sau</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đây</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nói</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đúng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tính</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cách</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của</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Pê-nê-lốp</a:t>
            </a:r>
            <a:r>
              <a:rPr lang="en-US" sz="3200" i="1" dirty="0">
                <a:latin typeface="Times New Roman" pitchFamily="18" charset="0"/>
                <a:cs typeface="Times New Roman" pitchFamily="18" charset="0"/>
              </a:rPr>
              <a:t>?</a:t>
            </a:r>
          </a:p>
          <a:p>
            <a:pPr marL="742950" indent="-742950">
              <a:lnSpc>
                <a:spcPct val="150000"/>
              </a:lnSpc>
              <a:buAutoNum type="alphaUcPeriod"/>
            </a:pPr>
            <a:r>
              <a:rPr lang="en-US" sz="3200" dirty="0" err="1">
                <a:latin typeface="Times New Roman" pitchFamily="18" charset="0"/>
                <a:cs typeface="Times New Roman" pitchFamily="18" charset="0"/>
              </a:rPr>
              <a:t>Ngây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sáng</a:t>
            </a:r>
            <a:endParaRPr lang="en-US" sz="3200" dirty="0">
              <a:latin typeface="Times New Roman" pitchFamily="18" charset="0"/>
              <a:cs typeface="Times New Roman" pitchFamily="18" charset="0"/>
            </a:endParaRPr>
          </a:p>
          <a:p>
            <a:pPr marL="742950" indent="-742950">
              <a:lnSpc>
                <a:spcPct val="150000"/>
              </a:lnSpc>
              <a:buAutoNum type="alphaUcPeriod"/>
            </a:pPr>
            <a:r>
              <a:rPr lang="en-US" sz="3200" dirty="0" err="1">
                <a:latin typeface="Times New Roman" pitchFamily="18" charset="0"/>
                <a:cs typeface="Times New Roman" pitchFamily="18" charset="0"/>
              </a:rPr>
              <a:t>Nhẹ</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cả</a:t>
            </a:r>
            <a:r>
              <a:rPr lang="en-US" sz="3200" dirty="0">
                <a:latin typeface="Times New Roman" pitchFamily="18" charset="0"/>
                <a:cs typeface="Times New Roman" pitchFamily="18" charset="0"/>
              </a:rPr>
              <a:t> tin</a:t>
            </a:r>
          </a:p>
          <a:p>
            <a:pPr marL="742950" indent="-742950">
              <a:lnSpc>
                <a:spcPct val="150000"/>
              </a:lnSpc>
              <a:buAutoNum type="alphaUcPeriod"/>
            </a:pPr>
            <a:r>
              <a:rPr lang="en-US" sz="3200" dirty="0" err="1">
                <a:latin typeface="Times New Roman" pitchFamily="18" charset="0"/>
                <a:cs typeface="Times New Roman" pitchFamily="18" charset="0"/>
              </a:rPr>
              <a:t>Thận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trọng</a:t>
            </a:r>
            <a:endParaRPr lang="en-US" sz="3200" dirty="0">
              <a:latin typeface="Times New Roman" pitchFamily="18" charset="0"/>
              <a:cs typeface="Times New Roman" pitchFamily="18" charset="0"/>
            </a:endParaRPr>
          </a:p>
          <a:p>
            <a:pPr marL="742950" indent="-742950">
              <a:lnSpc>
                <a:spcPct val="150000"/>
              </a:lnSpc>
              <a:buAutoNum type="alphaUcPeriod"/>
            </a:pPr>
            <a:r>
              <a:rPr lang="en-US" sz="3200" dirty="0" err="1">
                <a:latin typeface="Times New Roman" pitchFamily="18" charset="0"/>
                <a:cs typeface="Times New Roman" pitchFamily="18" charset="0"/>
              </a:rPr>
              <a:t>Mưu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trí</a:t>
            </a:r>
            <a:endParaRPr lang="en-US" sz="3200" dirty="0">
              <a:latin typeface="Times New Roman" pitchFamily="18" charset="0"/>
              <a:cs typeface="Times New Roman" pitchFamily="18" charset="0"/>
            </a:endParaRPr>
          </a:p>
          <a:p>
            <a:pPr>
              <a:lnSpc>
                <a:spcPct val="150000"/>
              </a:lnSpc>
            </a:pPr>
            <a:endParaRPr lang="en-US" sz="3200" dirty="0">
              <a:latin typeface="Times New Roman" pitchFamily="18" charset="0"/>
              <a:cs typeface="Times New Roman" pitchFamily="18" charset="0"/>
            </a:endParaRPr>
          </a:p>
        </p:txBody>
      </p:sp>
      <p:sp>
        <p:nvSpPr>
          <p:cNvPr id="7" name="TextBox 6"/>
          <p:cNvSpPr txBox="1"/>
          <p:nvPr/>
        </p:nvSpPr>
        <p:spPr>
          <a:xfrm>
            <a:off x="710211" y="5278850"/>
            <a:ext cx="4157367" cy="646331"/>
          </a:xfrm>
          <a:prstGeom prst="rect">
            <a:avLst/>
          </a:prstGeom>
          <a:noFill/>
        </p:spPr>
        <p:txBody>
          <a:bodyPr wrap="square" rtlCol="0">
            <a:spAutoFit/>
          </a:bodyPr>
          <a:lstStyle/>
          <a:p>
            <a:r>
              <a:rPr lang="en-US" sz="3600" dirty="0" err="1">
                <a:solidFill>
                  <a:srgbClr val="FF0000"/>
                </a:solidFill>
              </a:rPr>
              <a:t>Đáp</a:t>
            </a:r>
            <a:r>
              <a:rPr lang="en-US" sz="3600" dirty="0">
                <a:solidFill>
                  <a:srgbClr val="FF0000"/>
                </a:solidFill>
              </a:rPr>
              <a:t> </a:t>
            </a:r>
            <a:r>
              <a:rPr lang="en-US" sz="3600" dirty="0" err="1">
                <a:solidFill>
                  <a:srgbClr val="FF0000"/>
                </a:solidFill>
              </a:rPr>
              <a:t>án</a:t>
            </a:r>
            <a:r>
              <a:rPr lang="en-US" sz="3600" dirty="0">
                <a:solidFill>
                  <a:srgbClr val="FF0000"/>
                </a:solidFill>
              </a:rPr>
              <a:t>: D</a:t>
            </a:r>
          </a:p>
        </p:txBody>
      </p:sp>
      <p:sp>
        <p:nvSpPr>
          <p:cNvPr id="8" name="TextBox 7"/>
          <p:cNvSpPr txBox="1"/>
          <p:nvPr/>
        </p:nvSpPr>
        <p:spPr>
          <a:xfrm>
            <a:off x="4482828" y="514351"/>
            <a:ext cx="2843792" cy="923330"/>
          </a:xfrm>
          <a:prstGeom prst="rect">
            <a:avLst/>
          </a:prstGeom>
          <a:noFill/>
        </p:spPr>
        <p:txBody>
          <a:bodyPr wrap="none" rtlCol="0">
            <a:spAutoFit/>
          </a:bodyPr>
          <a:lstStyle/>
          <a:p>
            <a:pPr algn="r"/>
            <a:r>
              <a:rPr lang="en-US" sz="3600" dirty="0">
                <a:latin typeface="Times New Roman" pitchFamily="18" charset="0"/>
                <a:cs typeface="Times New Roman" pitchFamily="18" charset="0"/>
              </a:rPr>
              <a:t> </a:t>
            </a:r>
            <a:r>
              <a:rPr lang="en-US" sz="3600" dirty="0">
                <a:solidFill>
                  <a:srgbClr val="FF0000"/>
                </a:solidFill>
                <a:latin typeface="Times New Roman" pitchFamily="18" charset="0"/>
                <a:cs typeface="Times New Roman" pitchFamily="18" charset="0"/>
              </a:rPr>
              <a:t>LUYỆN TẬP</a:t>
            </a:r>
          </a:p>
          <a:p>
            <a:pPr algn="r"/>
            <a:endParaRPr lang="en-US"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038314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amond(in)">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endParaRPr lang="en-US" dirty="0"/>
          </a:p>
        </p:txBody>
      </p:sp>
      <p:pic>
        <p:nvPicPr>
          <p:cNvPr id="7172" name="Picture 4" descr="athens_1-94f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0213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5"/>
          <p:cNvSpPr txBox="1">
            <a:spLocks noChangeArrowheads="1"/>
          </p:cNvSpPr>
          <p:nvPr/>
        </p:nvSpPr>
        <p:spPr bwMode="auto">
          <a:xfrm>
            <a:off x="2399127" y="6165850"/>
            <a:ext cx="1219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CC99FF"/>
                </a:solidFill>
                <a:latin typeface="Arial" charset="0"/>
              </a:defRPr>
            </a:lvl1pPr>
            <a:lvl2pPr marL="742950" indent="-285750" eaLnBrk="0" hangingPunct="0">
              <a:defRPr sz="3200" b="1">
                <a:solidFill>
                  <a:srgbClr val="CC99FF"/>
                </a:solidFill>
                <a:latin typeface="Arial" charset="0"/>
              </a:defRPr>
            </a:lvl2pPr>
            <a:lvl3pPr marL="1143000" indent="-228600" eaLnBrk="0" hangingPunct="0">
              <a:defRPr sz="3200" b="1">
                <a:solidFill>
                  <a:srgbClr val="CC99FF"/>
                </a:solidFill>
                <a:latin typeface="Arial" charset="0"/>
              </a:defRPr>
            </a:lvl3pPr>
            <a:lvl4pPr marL="1600200" indent="-228600" eaLnBrk="0" hangingPunct="0">
              <a:defRPr sz="3200" b="1">
                <a:solidFill>
                  <a:srgbClr val="CC99FF"/>
                </a:solidFill>
                <a:latin typeface="Arial" charset="0"/>
              </a:defRPr>
            </a:lvl4pPr>
            <a:lvl5pPr marL="2057400" indent="-228600" eaLnBrk="0" hangingPunct="0">
              <a:defRPr sz="3200" b="1">
                <a:solidFill>
                  <a:srgbClr val="CC99FF"/>
                </a:solidFill>
                <a:latin typeface="Arial" charset="0"/>
              </a:defRPr>
            </a:lvl5pPr>
            <a:lvl6pPr marL="2514600" indent="-228600" eaLnBrk="0" fontAlgn="base" hangingPunct="0">
              <a:lnSpc>
                <a:spcPct val="90000"/>
              </a:lnSpc>
              <a:spcBef>
                <a:spcPct val="20000"/>
              </a:spcBef>
              <a:spcAft>
                <a:spcPct val="0"/>
              </a:spcAft>
              <a:defRPr sz="3200" b="1">
                <a:solidFill>
                  <a:srgbClr val="CC99FF"/>
                </a:solidFill>
                <a:latin typeface="Arial" charset="0"/>
              </a:defRPr>
            </a:lvl6pPr>
            <a:lvl7pPr marL="2971800" indent="-228600" eaLnBrk="0" fontAlgn="base" hangingPunct="0">
              <a:lnSpc>
                <a:spcPct val="90000"/>
              </a:lnSpc>
              <a:spcBef>
                <a:spcPct val="20000"/>
              </a:spcBef>
              <a:spcAft>
                <a:spcPct val="0"/>
              </a:spcAft>
              <a:defRPr sz="3200" b="1">
                <a:solidFill>
                  <a:srgbClr val="CC99FF"/>
                </a:solidFill>
                <a:latin typeface="Arial" charset="0"/>
              </a:defRPr>
            </a:lvl7pPr>
            <a:lvl8pPr marL="3429000" indent="-228600" eaLnBrk="0" fontAlgn="base" hangingPunct="0">
              <a:lnSpc>
                <a:spcPct val="90000"/>
              </a:lnSpc>
              <a:spcBef>
                <a:spcPct val="20000"/>
              </a:spcBef>
              <a:spcAft>
                <a:spcPct val="0"/>
              </a:spcAft>
              <a:defRPr sz="3200" b="1">
                <a:solidFill>
                  <a:srgbClr val="CC99FF"/>
                </a:solidFill>
                <a:latin typeface="Arial" charset="0"/>
              </a:defRPr>
            </a:lvl8pPr>
            <a:lvl9pPr marL="3886200" indent="-228600" eaLnBrk="0" fontAlgn="base" hangingPunct="0">
              <a:lnSpc>
                <a:spcPct val="90000"/>
              </a:lnSpc>
              <a:spcBef>
                <a:spcPct val="20000"/>
              </a:spcBef>
              <a:spcAft>
                <a:spcPct val="0"/>
              </a:spcAft>
              <a:defRPr sz="3200" b="1">
                <a:solidFill>
                  <a:srgbClr val="CC99FF"/>
                </a:solidFill>
                <a:latin typeface="Arial" charset="0"/>
              </a:defRPr>
            </a:lvl9pPr>
          </a:lstStyle>
          <a:p>
            <a:pPr eaLnBrk="1" hangingPunct="1">
              <a:spcBef>
                <a:spcPct val="50000"/>
              </a:spcBef>
            </a:pPr>
            <a:r>
              <a:rPr lang="en-US" sz="2800" b="0" dirty="0">
                <a:solidFill>
                  <a:schemeClr val="tx1"/>
                </a:solidFill>
                <a:latin typeface="UTM Spring" pitchFamily="18" charset="0"/>
                <a:cs typeface="Times New Roman" pitchFamily="18" charset="0"/>
              </a:rPr>
              <a:t>Di </a:t>
            </a:r>
            <a:r>
              <a:rPr lang="en-US" sz="2800" b="0" dirty="0" err="1">
                <a:solidFill>
                  <a:schemeClr val="tx1"/>
                </a:solidFill>
                <a:latin typeface="UTM Spring" pitchFamily="18" charset="0"/>
                <a:cs typeface="Times New Roman" pitchFamily="18" charset="0"/>
              </a:rPr>
              <a:t>tích</a:t>
            </a:r>
            <a:r>
              <a:rPr lang="en-US" sz="2800" b="0" dirty="0">
                <a:solidFill>
                  <a:schemeClr val="tx1"/>
                </a:solidFill>
                <a:latin typeface="UTM Spring" pitchFamily="18" charset="0"/>
                <a:cs typeface="Times New Roman" pitchFamily="18" charset="0"/>
              </a:rPr>
              <a:t> </a:t>
            </a:r>
            <a:r>
              <a:rPr lang="en-US" sz="2800" b="0" dirty="0" err="1">
                <a:solidFill>
                  <a:schemeClr val="tx1"/>
                </a:solidFill>
                <a:latin typeface="UTM Spring" pitchFamily="18" charset="0"/>
                <a:cs typeface="Times New Roman" pitchFamily="18" charset="0"/>
              </a:rPr>
              <a:t>đền</a:t>
            </a:r>
            <a:r>
              <a:rPr lang="en-US" sz="2800" b="0" dirty="0">
                <a:solidFill>
                  <a:schemeClr val="tx1"/>
                </a:solidFill>
                <a:latin typeface="UTM Spring" pitchFamily="18" charset="0"/>
                <a:cs typeface="Times New Roman" pitchFamily="18" charset="0"/>
              </a:rPr>
              <a:t> Parthenon </a:t>
            </a:r>
            <a:r>
              <a:rPr lang="en-US" sz="2800" b="0" dirty="0" err="1">
                <a:solidFill>
                  <a:schemeClr val="tx1"/>
                </a:solidFill>
                <a:latin typeface="UTM Spring" pitchFamily="18" charset="0"/>
                <a:cs typeface="Times New Roman" pitchFamily="18" charset="0"/>
              </a:rPr>
              <a:t>thờ</a:t>
            </a:r>
            <a:r>
              <a:rPr lang="en-US" sz="2800" b="0" dirty="0">
                <a:solidFill>
                  <a:schemeClr val="tx1"/>
                </a:solidFill>
                <a:latin typeface="UTM Spring" pitchFamily="18" charset="0"/>
                <a:cs typeface="Times New Roman" pitchFamily="18" charset="0"/>
              </a:rPr>
              <a:t> </a:t>
            </a:r>
            <a:r>
              <a:rPr lang="en-US" sz="2800" b="0" dirty="0" err="1">
                <a:solidFill>
                  <a:schemeClr val="tx1"/>
                </a:solidFill>
                <a:latin typeface="UTM Spring" pitchFamily="18" charset="0"/>
                <a:cs typeface="Times New Roman" pitchFamily="18" charset="0"/>
              </a:rPr>
              <a:t>các</a:t>
            </a:r>
            <a:r>
              <a:rPr lang="en-US" sz="2800" b="0" dirty="0">
                <a:solidFill>
                  <a:schemeClr val="tx1"/>
                </a:solidFill>
                <a:latin typeface="UTM Spring" pitchFamily="18" charset="0"/>
                <a:cs typeface="Times New Roman" pitchFamily="18" charset="0"/>
              </a:rPr>
              <a:t> </a:t>
            </a:r>
            <a:r>
              <a:rPr lang="en-US" sz="2800" b="0" dirty="0" err="1">
                <a:solidFill>
                  <a:schemeClr val="tx1"/>
                </a:solidFill>
                <a:latin typeface="UTM Spring" pitchFamily="18" charset="0"/>
                <a:cs typeface="Times New Roman" pitchFamily="18" charset="0"/>
              </a:rPr>
              <a:t>vị</a:t>
            </a:r>
            <a:r>
              <a:rPr lang="en-US" sz="2800" b="0" dirty="0">
                <a:solidFill>
                  <a:schemeClr val="tx1"/>
                </a:solidFill>
                <a:latin typeface="UTM Spring" pitchFamily="18" charset="0"/>
                <a:cs typeface="Times New Roman" pitchFamily="18" charset="0"/>
              </a:rPr>
              <a:t> </a:t>
            </a:r>
            <a:r>
              <a:rPr lang="en-US" sz="2800" b="0" dirty="0" err="1">
                <a:solidFill>
                  <a:schemeClr val="tx1"/>
                </a:solidFill>
                <a:latin typeface="UTM Spring" pitchFamily="18" charset="0"/>
                <a:cs typeface="Times New Roman" pitchFamily="18" charset="0"/>
              </a:rPr>
              <a:t>thần</a:t>
            </a:r>
            <a:r>
              <a:rPr lang="en-US" sz="2800" b="0" dirty="0">
                <a:solidFill>
                  <a:schemeClr val="tx1"/>
                </a:solidFill>
                <a:latin typeface="UTM Spring" pitchFamily="18" charset="0"/>
                <a:cs typeface="Times New Roman" pitchFamily="18" charset="0"/>
              </a:rPr>
              <a:t> </a:t>
            </a:r>
            <a:r>
              <a:rPr lang="en-US" sz="2800" b="0" dirty="0" err="1">
                <a:solidFill>
                  <a:schemeClr val="tx1"/>
                </a:solidFill>
                <a:latin typeface="UTM Spring" pitchFamily="18" charset="0"/>
                <a:cs typeface="Times New Roman" pitchFamily="18" charset="0"/>
              </a:rPr>
              <a:t>trên</a:t>
            </a:r>
            <a:r>
              <a:rPr lang="en-US" sz="2800" b="0" dirty="0">
                <a:solidFill>
                  <a:schemeClr val="tx1"/>
                </a:solidFill>
                <a:latin typeface="UTM Spring" pitchFamily="18" charset="0"/>
                <a:cs typeface="Times New Roman" pitchFamily="18" charset="0"/>
              </a:rPr>
              <a:t> </a:t>
            </a:r>
            <a:r>
              <a:rPr lang="en-US" sz="2800" b="0" dirty="0" err="1">
                <a:solidFill>
                  <a:schemeClr val="tx1"/>
                </a:solidFill>
                <a:latin typeface="UTM Spring" pitchFamily="18" charset="0"/>
                <a:cs typeface="Times New Roman" pitchFamily="18" charset="0"/>
              </a:rPr>
              <a:t>đỉnh</a:t>
            </a:r>
            <a:r>
              <a:rPr lang="en-US" sz="2800" b="0" dirty="0">
                <a:solidFill>
                  <a:schemeClr val="tx1"/>
                </a:solidFill>
                <a:latin typeface="UTM Spring" pitchFamily="18" charset="0"/>
                <a:cs typeface="Times New Roman" pitchFamily="18" charset="0"/>
              </a:rPr>
              <a:t> Olympia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circle(in)">
                                      <p:cBhvr>
                                        <p:cTn id="7" dur="20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173"/>
                                        </p:tgtEl>
                                        <p:attrNameLst>
                                          <p:attrName>style.visibility</p:attrName>
                                        </p:attrNameLst>
                                      </p:cBhvr>
                                      <p:to>
                                        <p:strVal val="visible"/>
                                      </p:to>
                                    </p:set>
                                    <p:animEffect transition="in" filter="wipe(down)">
                                      <p:cBhvr>
                                        <p:cTn id="12"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81281" y="483871"/>
            <a:ext cx="2832570" cy="923330"/>
          </a:xfrm>
          <a:prstGeom prst="rect">
            <a:avLst/>
          </a:prstGeom>
          <a:noFill/>
        </p:spPr>
        <p:txBody>
          <a:bodyPr wrap="none" rtlCol="0">
            <a:spAutoFit/>
          </a:bodyPr>
          <a:lstStyle/>
          <a:p>
            <a:pPr algn="r"/>
            <a:r>
              <a:rPr lang="en-US" sz="3600" dirty="0"/>
              <a:t> </a:t>
            </a:r>
            <a:r>
              <a:rPr lang="en-US" sz="3600" dirty="0">
                <a:solidFill>
                  <a:srgbClr val="FF0000"/>
                </a:solidFill>
                <a:latin typeface="Times New Roman" pitchFamily="18" charset="0"/>
                <a:cs typeface="Times New Roman" pitchFamily="18" charset="0"/>
              </a:rPr>
              <a:t>LUYỆN TẬP</a:t>
            </a:r>
          </a:p>
          <a:p>
            <a:pPr algn="r"/>
            <a:endParaRPr lang="en-US" dirty="0">
              <a:solidFill>
                <a:srgbClr val="FF0000"/>
              </a:solidFill>
            </a:endParaRPr>
          </a:p>
        </p:txBody>
      </p:sp>
      <p:sp>
        <p:nvSpPr>
          <p:cNvPr id="5" name="TextBox 4"/>
          <p:cNvSpPr txBox="1"/>
          <p:nvPr/>
        </p:nvSpPr>
        <p:spPr>
          <a:xfrm>
            <a:off x="857249" y="1814513"/>
            <a:ext cx="237566" cy="369332"/>
          </a:xfrm>
          <a:prstGeom prst="rect">
            <a:avLst/>
          </a:prstGeom>
          <a:noFill/>
        </p:spPr>
        <p:txBody>
          <a:bodyPr wrap="none" rtlCol="0">
            <a:spAutoFit/>
          </a:bodyPr>
          <a:lstStyle/>
          <a:p>
            <a:r>
              <a:rPr lang="en-US" dirty="0"/>
              <a:t> </a:t>
            </a:r>
          </a:p>
        </p:txBody>
      </p:sp>
      <p:sp>
        <p:nvSpPr>
          <p:cNvPr id="8" name="TextBox 7"/>
          <p:cNvSpPr txBox="1"/>
          <p:nvPr/>
        </p:nvSpPr>
        <p:spPr>
          <a:xfrm>
            <a:off x="659487" y="1512956"/>
            <a:ext cx="9579867" cy="584775"/>
          </a:xfrm>
          <a:prstGeom prst="rect">
            <a:avLst/>
          </a:prstGeom>
          <a:noFill/>
        </p:spPr>
        <p:txBody>
          <a:bodyPr wrap="none" rtlCol="0">
            <a:spAutoFit/>
          </a:bodyPr>
          <a:lstStyle/>
          <a:p>
            <a:r>
              <a:rPr lang="en-US" sz="3200" i="1" dirty="0" err="1">
                <a:latin typeface="Times New Roman" pitchFamily="18" charset="0"/>
                <a:cs typeface="Times New Roman" pitchFamily="18" charset="0"/>
              </a:rPr>
              <a:t>Câu</a:t>
            </a:r>
            <a:r>
              <a:rPr lang="en-US" sz="3200" i="1" dirty="0">
                <a:latin typeface="Times New Roman" pitchFamily="18" charset="0"/>
                <a:cs typeface="Times New Roman" pitchFamily="18" charset="0"/>
              </a:rPr>
              <a:t> 3: </a:t>
            </a:r>
            <a:r>
              <a:rPr lang="en-US" sz="3200" i="1" dirty="0" err="1">
                <a:latin typeface="Times New Roman" pitchFamily="18" charset="0"/>
                <a:cs typeface="Times New Roman" pitchFamily="18" charset="0"/>
              </a:rPr>
              <a:t>Cảm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nhận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của</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em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về</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vẻ</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đẹp</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nhân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vật</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Pê-nê</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lốp</a:t>
            </a:r>
            <a:r>
              <a:rPr lang="en-US" sz="3200" i="1" dirty="0">
                <a:latin typeface="Times New Roman" pitchFamily="18" charset="0"/>
                <a:cs typeface="Times New Roman" pitchFamily="18" charset="0"/>
              </a:rPr>
              <a:t>?</a:t>
            </a:r>
          </a:p>
        </p:txBody>
      </p:sp>
    </p:spTree>
    <p:extLst>
      <p:ext uri="{BB962C8B-B14F-4D97-AF65-F5344CB8AC3E}">
        <p14:creationId xmlns:p14="http://schemas.microsoft.com/office/powerpoint/2010/main" val="40038314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3704" y="333051"/>
            <a:ext cx="11079480" cy="6678751"/>
          </a:xfrm>
          <a:prstGeom prst="rect">
            <a:avLst/>
          </a:prstGeom>
          <a:noFill/>
        </p:spPr>
        <p:txBody>
          <a:bodyPr wrap="square" rtlCol="0">
            <a:spAutoFit/>
          </a:bodyPr>
          <a:lstStyle/>
          <a:p>
            <a:pPr algn="ct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Hướng</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dẫn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học</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sinh</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tự</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học</a:t>
            </a:r>
            <a:endPar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marL="742950" indent="-742950">
              <a:buAutoNum type="arabicPeriod"/>
            </a:pPr>
            <a:r>
              <a:rPr lang="en-US" sz="3200" dirty="0" err="1">
                <a:solidFill>
                  <a:srgbClr val="FF0000"/>
                </a:solidFill>
                <a:latin typeface="Times New Roman" pitchFamily="18" charset="0"/>
                <a:cs typeface="Times New Roman" pitchFamily="18" charset="0"/>
              </a:rPr>
              <a:t>Hướng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dẫn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học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bài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cũ</a:t>
            </a:r>
            <a:endParaRPr lang="en-US" sz="3200" dirty="0">
              <a:solidFill>
                <a:srgbClr val="FF0000"/>
              </a:solidFill>
              <a:latin typeface="Times New Roman" pitchFamily="18" charset="0"/>
              <a:cs typeface="Times New Roman" pitchFamily="18" charset="0"/>
            </a:endParaRPr>
          </a:p>
          <a:p>
            <a:pPr marL="742950" indent="-742950">
              <a:buFontTx/>
              <a:buChar char="-"/>
            </a:pPr>
            <a:r>
              <a:rPr lang="en-US" sz="3200" dirty="0" err="1">
                <a:latin typeface="Times New Roman" pitchFamily="18" charset="0"/>
                <a:cs typeface="Times New Roman" pitchFamily="18" charset="0"/>
              </a:rPr>
              <a:t>Nắm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thức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endParaRPr lang="en-US" sz="3200" dirty="0">
              <a:latin typeface="Times New Roman" pitchFamily="18" charset="0"/>
              <a:cs typeface="Times New Roman" pitchFamily="18" charset="0"/>
            </a:endParaRPr>
          </a:p>
          <a:p>
            <a:pPr marL="742950" indent="-742950">
              <a:buFontTx/>
              <a:buChar char="-"/>
            </a:pP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tập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còn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sgk</a:t>
            </a:r>
            <a:endParaRPr lang="en-US" sz="3200" dirty="0">
              <a:latin typeface="Times New Roman" pitchFamily="18" charset="0"/>
              <a:cs typeface="Times New Roman" pitchFamily="18" charset="0"/>
            </a:endParaRPr>
          </a:p>
          <a:p>
            <a:endParaRPr lang="pt-BR" sz="1600" dirty="0">
              <a:latin typeface="Times New Roman" pitchFamily="18" charset="0"/>
              <a:cs typeface="Times New Roman" pitchFamily="18" charset="0"/>
            </a:endParaRPr>
          </a:p>
          <a:p>
            <a:r>
              <a:rPr lang="pt-BR" sz="3200" dirty="0">
                <a:solidFill>
                  <a:srgbClr val="FF0000"/>
                </a:solidFill>
                <a:latin typeface="Times New Roman" pitchFamily="18" charset="0"/>
                <a:cs typeface="Times New Roman" pitchFamily="18" charset="0"/>
              </a:rPr>
              <a:t>2.    Hướng dẫn chuẩn bị bài mới</a:t>
            </a:r>
          </a:p>
          <a:p>
            <a:r>
              <a:rPr lang="pt-BR" sz="3200" dirty="0">
                <a:latin typeface="Times New Roman" pitchFamily="18" charset="0"/>
                <a:cs typeface="Times New Roman" pitchFamily="18" charset="0"/>
              </a:rPr>
              <a:t>- Phân tích vẻ đẹp nhân vật Uy-lít- xơ?</a:t>
            </a:r>
          </a:p>
          <a:p>
            <a:endParaRPr lang="pt-BR" sz="1600" dirty="0">
              <a:latin typeface="Times New Roman" pitchFamily="18" charset="0"/>
              <a:cs typeface="Times New Roman" pitchFamily="18" charset="0"/>
            </a:endParaRPr>
          </a:p>
          <a:p>
            <a:r>
              <a:rPr lang="pt-BR" sz="3200" dirty="0">
                <a:latin typeface="Times New Roman" pitchFamily="18" charset="0"/>
                <a:cs typeface="Times New Roman" pitchFamily="18" charset="0"/>
              </a:rPr>
              <a:t>- Hướng dẫn tự học “ </a:t>
            </a:r>
            <a:r>
              <a:rPr lang="pt-BR" sz="3200" i="1" dirty="0">
                <a:latin typeface="Times New Roman" pitchFamily="18" charset="0"/>
                <a:cs typeface="Times New Roman" pitchFamily="18" charset="0"/>
              </a:rPr>
              <a:t>Rama buộc tội</a:t>
            </a:r>
            <a:r>
              <a:rPr lang="pt-BR" sz="320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a:p>
            <a:r>
              <a:rPr lang="pt-BR" sz="3200" dirty="0">
                <a:latin typeface="Times New Roman" pitchFamily="18" charset="0"/>
                <a:cs typeface="Times New Roman" pitchFamily="18" charset="0"/>
              </a:rPr>
              <a:t>         + Trình bày hiểu biết của em về sử thi Ramayana</a:t>
            </a:r>
            <a:endParaRPr lang="en-US" sz="3200" dirty="0">
              <a:latin typeface="Times New Roman" pitchFamily="18" charset="0"/>
              <a:cs typeface="Times New Roman" pitchFamily="18" charset="0"/>
            </a:endParaRPr>
          </a:p>
          <a:p>
            <a:r>
              <a:rPr lang="pt-BR" sz="3200" dirty="0">
                <a:latin typeface="Times New Roman" pitchFamily="18" charset="0"/>
                <a:cs typeface="Times New Roman" pitchFamily="18" charset="0"/>
              </a:rPr>
              <a:t>         + Tóm tắt đoạn trích?</a:t>
            </a:r>
            <a:endParaRPr lang="en-US" sz="3200" dirty="0">
              <a:latin typeface="Times New Roman" pitchFamily="18" charset="0"/>
              <a:cs typeface="Times New Roman" pitchFamily="18" charset="0"/>
            </a:endParaRPr>
          </a:p>
          <a:p>
            <a:r>
              <a:rPr lang="pt-BR" sz="3200" dirty="0">
                <a:latin typeface="Times New Roman" pitchFamily="18" charset="0"/>
                <a:cs typeface="Times New Roman" pitchFamily="18" charset="0"/>
              </a:rPr>
              <a:t>         + Phân tích nhân vật Xita và Rama?</a:t>
            </a:r>
            <a:endParaRPr lang="en-US" sz="3200" dirty="0">
              <a:latin typeface="Times New Roman" pitchFamily="18" charset="0"/>
              <a:cs typeface="Times New Roman" pitchFamily="18" charset="0"/>
            </a:endParaRPr>
          </a:p>
          <a:p>
            <a:r>
              <a:rPr lang="pt-BR" sz="3200" dirty="0">
                <a:latin typeface="Times New Roman" pitchFamily="18" charset="0"/>
                <a:cs typeface="Times New Roman" pitchFamily="18" charset="0"/>
              </a:rPr>
              <a:t> </a:t>
            </a:r>
            <a:endParaRPr lang="en-US" sz="3200" dirty="0">
              <a:solidFill>
                <a:srgbClr val="FF0000"/>
              </a:solidFill>
              <a:latin typeface="Times New Roman" pitchFamily="18" charset="0"/>
              <a:cs typeface="Times New Roman" pitchFamily="18" charset="0"/>
            </a:endParaRPr>
          </a:p>
          <a:p>
            <a:pPr algn="r"/>
            <a:endParaRPr lang="en-US" sz="1600" dirty="0">
              <a:solidFill>
                <a:srgbClr val="FF0000"/>
              </a:solidFill>
              <a:latin typeface="Times New Roman" pitchFamily="18" charset="0"/>
              <a:cs typeface="Times New Roman" pitchFamily="18" charset="0"/>
            </a:endParaRPr>
          </a:p>
        </p:txBody>
      </p:sp>
      <p:sp>
        <p:nvSpPr>
          <p:cNvPr id="5" name="TextBox 4"/>
          <p:cNvSpPr txBox="1"/>
          <p:nvPr/>
        </p:nvSpPr>
        <p:spPr>
          <a:xfrm>
            <a:off x="857249" y="1814513"/>
            <a:ext cx="237566" cy="369332"/>
          </a:xfrm>
          <a:prstGeom prst="rect">
            <a:avLst/>
          </a:prstGeom>
          <a:noFill/>
        </p:spPr>
        <p:txBody>
          <a:bodyPr wrap="none" rtlCol="0">
            <a:spAutoFit/>
          </a:bodyPr>
          <a:lstStyle/>
          <a:p>
            <a:r>
              <a:rPr lang="en-US" dirty="0"/>
              <a:t> </a:t>
            </a:r>
          </a:p>
        </p:txBody>
      </p:sp>
    </p:spTree>
    <p:extLst>
      <p:ext uri="{BB962C8B-B14F-4D97-AF65-F5344CB8AC3E}">
        <p14:creationId xmlns:p14="http://schemas.microsoft.com/office/powerpoint/2010/main" val="40038314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ox(in)">
                                      <p:cBhvr>
                                        <p:cTn id="12" dur="500"/>
                                        <p:tgtEl>
                                          <p:spTgt spid="4">
                                            <p:txEl>
                                              <p:pRg st="2" end="2"/>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box(in)">
                                      <p:cBhvr>
                                        <p:cTn id="15" dur="500"/>
                                        <p:tgtEl>
                                          <p:spTgt spid="4">
                                            <p:txEl>
                                              <p:pRg st="3" end="3"/>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box(in)">
                                      <p:cBhvr>
                                        <p:cTn id="18" dur="500"/>
                                        <p:tgtEl>
                                          <p:spTgt spid="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box(in)">
                                      <p:cBhvr>
                                        <p:cTn id="23" dur="500"/>
                                        <p:tgtEl>
                                          <p:spTgt spid="4">
                                            <p:txEl>
                                              <p:pRg st="6" end="6"/>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box(in)">
                                      <p:cBhvr>
                                        <p:cTn id="26" dur="500"/>
                                        <p:tgtEl>
                                          <p:spTgt spid="4">
                                            <p:txEl>
                                              <p:pRg st="7" end="7"/>
                                            </p:txEl>
                                          </p:spTgt>
                                        </p:tgtEl>
                                      </p:cBhvr>
                                    </p:animEffect>
                                  </p:childTnLst>
                                </p:cTn>
                              </p:par>
                              <p:par>
                                <p:cTn id="27" presetID="4" presetClass="entr" presetSubtype="16" fill="hold"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animEffect transition="in" filter="box(in)">
                                      <p:cBhvr>
                                        <p:cTn id="29" dur="500"/>
                                        <p:tgtEl>
                                          <p:spTgt spid="4">
                                            <p:txEl>
                                              <p:pRg st="9" end="9"/>
                                            </p:txEl>
                                          </p:spTgt>
                                        </p:tgtEl>
                                      </p:cBhvr>
                                    </p:animEffect>
                                  </p:childTnLst>
                                </p:cTn>
                              </p:par>
                              <p:par>
                                <p:cTn id="30" presetID="4" presetClass="entr" presetSubtype="16" fill="hold" nodeType="with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box(in)">
                                      <p:cBhvr>
                                        <p:cTn id="32" dur="500"/>
                                        <p:tgtEl>
                                          <p:spTgt spid="4">
                                            <p:txEl>
                                              <p:pRg st="10" end="10"/>
                                            </p:txEl>
                                          </p:spTgt>
                                        </p:tgtEl>
                                      </p:cBhvr>
                                    </p:animEffect>
                                  </p:childTnLst>
                                </p:cTn>
                              </p:par>
                              <p:par>
                                <p:cTn id="33" presetID="4" presetClass="entr" presetSubtype="16" fill="hold" nodeType="with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animEffect transition="in" filter="box(in)">
                                      <p:cBhvr>
                                        <p:cTn id="35" dur="500"/>
                                        <p:tgtEl>
                                          <p:spTgt spid="4">
                                            <p:txEl>
                                              <p:pRg st="11" end="11"/>
                                            </p:txEl>
                                          </p:spTgt>
                                        </p:tgtEl>
                                      </p:cBhvr>
                                    </p:animEffect>
                                  </p:childTnLst>
                                </p:cTn>
                              </p:par>
                              <p:par>
                                <p:cTn id="36" presetID="4" presetClass="entr" presetSubtype="16" fill="hold" nodeType="withEffect">
                                  <p:stCondLst>
                                    <p:cond delay="0"/>
                                  </p:stCondLst>
                                  <p:childTnLst>
                                    <p:set>
                                      <p:cBhvr>
                                        <p:cTn id="37" dur="1" fill="hold">
                                          <p:stCondLst>
                                            <p:cond delay="0"/>
                                          </p:stCondLst>
                                        </p:cTn>
                                        <p:tgtEl>
                                          <p:spTgt spid="4">
                                            <p:txEl>
                                              <p:pRg st="12" end="12"/>
                                            </p:txEl>
                                          </p:spTgt>
                                        </p:tgtEl>
                                        <p:attrNameLst>
                                          <p:attrName>style.visibility</p:attrName>
                                        </p:attrNameLst>
                                      </p:cBhvr>
                                      <p:to>
                                        <p:strVal val="visible"/>
                                      </p:to>
                                    </p:set>
                                    <p:animEffect transition="in" filter="box(in)">
                                      <p:cBhvr>
                                        <p:cTn id="38"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 y="988636"/>
            <a:ext cx="5207001"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a:solidFill>
                  <a:srgbClr val="660033"/>
                </a:solidFill>
                <a:latin typeface="Times New Roman" panose="02020603050405020304" pitchFamily="18" charset="0"/>
                <a:cs typeface="Times New Roman" panose="02020603050405020304" pitchFamily="18" charset="0"/>
              </a:rPr>
              <a:t>2. </a:t>
            </a:r>
            <a:r>
              <a:rPr lang="en-US" sz="2800" b="1" i="1" dirty="0" err="1">
                <a:solidFill>
                  <a:srgbClr val="660033"/>
                </a:solidFill>
                <a:latin typeface="Times New Roman" panose="02020603050405020304" pitchFamily="18" charset="0"/>
                <a:cs typeface="Times New Roman" panose="02020603050405020304" pitchFamily="18" charset="0"/>
              </a:rPr>
              <a:t>Nhân</a:t>
            </a:r>
            <a:r>
              <a:rPr lang="en-US" sz="2800" b="1" i="1" dirty="0">
                <a:solidFill>
                  <a:srgbClr val="660033"/>
                </a:solidFill>
                <a:latin typeface="Times New Roman" panose="02020603050405020304" pitchFamily="18" charset="0"/>
                <a:cs typeface="Times New Roman" panose="02020603050405020304" pitchFamily="18" charset="0"/>
              </a:rPr>
              <a:t> </a:t>
            </a:r>
            <a:r>
              <a:rPr lang="en-US" sz="2800" b="1" i="1" dirty="0" err="1">
                <a:solidFill>
                  <a:srgbClr val="660033"/>
                </a:solidFill>
                <a:latin typeface="Times New Roman" panose="02020603050405020304" pitchFamily="18" charset="0"/>
                <a:cs typeface="Times New Roman" panose="02020603050405020304" pitchFamily="18" charset="0"/>
              </a:rPr>
              <a:t>vật</a:t>
            </a:r>
            <a:r>
              <a:rPr lang="en-US" sz="2800" b="1" i="1" dirty="0">
                <a:solidFill>
                  <a:srgbClr val="660033"/>
                </a:solidFill>
                <a:latin typeface="Times New Roman" panose="02020603050405020304" pitchFamily="18" charset="0"/>
                <a:cs typeface="Times New Roman" panose="02020603050405020304" pitchFamily="18" charset="0"/>
              </a:rPr>
              <a:t> </a:t>
            </a:r>
            <a:r>
              <a:rPr lang="en-US" sz="2800" b="1" i="1" dirty="0" err="1">
                <a:solidFill>
                  <a:srgbClr val="660033"/>
                </a:solidFill>
                <a:latin typeface="Times New Roman" panose="02020603050405020304" pitchFamily="18" charset="0"/>
                <a:cs typeface="Times New Roman" panose="02020603050405020304" pitchFamily="18" charset="0"/>
              </a:rPr>
              <a:t>Uy-lít-xơ</a:t>
            </a:r>
            <a:endParaRPr lang="en-US" sz="2800" b="1" i="1" dirty="0">
              <a:solidFill>
                <a:srgbClr val="660033"/>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2663" y="2790495"/>
            <a:ext cx="3358056" cy="3137338"/>
          </a:xfrm>
          <a:prstGeom prst="rect">
            <a:avLst/>
          </a:prstGeom>
          <a:ln>
            <a:noFill/>
          </a:ln>
          <a:effectLst>
            <a:softEdge rad="112500"/>
          </a:effectLst>
        </p:spPr>
      </p:pic>
      <p:sp>
        <p:nvSpPr>
          <p:cNvPr id="7" name="Rounded Rectangle 6"/>
          <p:cNvSpPr/>
          <p:nvPr/>
        </p:nvSpPr>
        <p:spPr>
          <a:xfrm>
            <a:off x="2" y="1511252"/>
            <a:ext cx="5207001"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u="sng" dirty="0">
                <a:solidFill>
                  <a:srgbClr val="660033"/>
                </a:solidFill>
                <a:latin typeface="Times New Roman" panose="02020603050405020304" pitchFamily="18" charset="0"/>
                <a:cs typeface="Times New Roman" panose="02020603050405020304" pitchFamily="18" charset="0"/>
              </a:rPr>
              <a:t>a. </a:t>
            </a:r>
            <a:r>
              <a:rPr lang="en-US" sz="2400" b="1" i="1" u="sng" dirty="0" err="1">
                <a:solidFill>
                  <a:srgbClr val="660033"/>
                </a:solidFill>
                <a:latin typeface="Times New Roman" panose="02020603050405020304" pitchFamily="18" charset="0"/>
                <a:cs typeface="Times New Roman" panose="02020603050405020304" pitchFamily="18" charset="0"/>
              </a:rPr>
              <a:t>Hoàn</a:t>
            </a:r>
            <a:r>
              <a:rPr lang="en-US" sz="2400" b="1" i="1" u="sng" dirty="0">
                <a:solidFill>
                  <a:srgbClr val="660033"/>
                </a:solidFill>
                <a:latin typeface="Times New Roman" panose="02020603050405020304" pitchFamily="18" charset="0"/>
                <a:cs typeface="Times New Roman" panose="02020603050405020304" pitchFamily="18" charset="0"/>
              </a:rPr>
              <a:t> </a:t>
            </a:r>
            <a:r>
              <a:rPr lang="en-US" sz="2400" b="1" i="1" u="sng" dirty="0" err="1">
                <a:solidFill>
                  <a:srgbClr val="660033"/>
                </a:solidFill>
                <a:latin typeface="Times New Roman" panose="02020603050405020304" pitchFamily="18" charset="0"/>
                <a:cs typeface="Times New Roman" panose="02020603050405020304" pitchFamily="18" charset="0"/>
              </a:rPr>
              <a:t>cảnh</a:t>
            </a:r>
            <a:r>
              <a:rPr lang="en-US" sz="2400" b="1" i="1" u="sng" dirty="0">
                <a:solidFill>
                  <a:srgbClr val="660033"/>
                </a:solidFill>
                <a:latin typeface="Times New Roman" panose="02020603050405020304" pitchFamily="18" charset="0"/>
                <a:cs typeface="Times New Roman" panose="02020603050405020304" pitchFamily="18" charset="0"/>
              </a:rPr>
              <a:t> </a:t>
            </a:r>
            <a:r>
              <a:rPr lang="en-US" sz="2400" b="1" i="1" u="sng" dirty="0" err="1">
                <a:solidFill>
                  <a:srgbClr val="660033"/>
                </a:solidFill>
                <a:latin typeface="Times New Roman" panose="02020603050405020304" pitchFamily="18" charset="0"/>
                <a:cs typeface="Times New Roman" panose="02020603050405020304" pitchFamily="18" charset="0"/>
              </a:rPr>
              <a:t>của</a:t>
            </a:r>
            <a:r>
              <a:rPr lang="en-US" sz="2400" b="1" i="1" u="sng" dirty="0">
                <a:solidFill>
                  <a:srgbClr val="660033"/>
                </a:solidFill>
                <a:latin typeface="Times New Roman" panose="02020603050405020304" pitchFamily="18" charset="0"/>
                <a:cs typeface="Times New Roman" panose="02020603050405020304" pitchFamily="18" charset="0"/>
              </a:rPr>
              <a:t> </a:t>
            </a:r>
            <a:r>
              <a:rPr lang="en-US" sz="2400" b="1" i="1" u="sng" dirty="0" err="1">
                <a:solidFill>
                  <a:srgbClr val="660033"/>
                </a:solidFill>
                <a:latin typeface="Times New Roman" panose="02020603050405020304" pitchFamily="18" charset="0"/>
                <a:cs typeface="Times New Roman" panose="02020603050405020304" pitchFamily="18" charset="0"/>
              </a:rPr>
              <a:t>Uy-lít-xơ</a:t>
            </a:r>
            <a:endParaRPr lang="en-US" sz="2400" b="1" i="1" u="sng" dirty="0">
              <a:solidFill>
                <a:srgbClr val="660033"/>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203203" y="2601313"/>
            <a:ext cx="7454900" cy="1503427"/>
          </a:xfrm>
          <a:prstGeom prst="round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C00000"/>
                </a:solidFill>
                <a:latin typeface="Times New Roman" panose="02020603050405020304" pitchFamily="18" charset="0"/>
                <a:cs typeface="Times New Roman" panose="02020603050405020304" pitchFamily="18" charset="0"/>
              </a:rPr>
              <a:t>- Sau 20 </a:t>
            </a:r>
            <a:r>
              <a:rPr lang="en-US" sz="2400" b="1" dirty="0" err="1">
                <a:solidFill>
                  <a:srgbClr val="C00000"/>
                </a:solidFill>
                <a:latin typeface="Times New Roman" panose="02020603050405020304" pitchFamily="18" charset="0"/>
                <a:cs typeface="Times New Roman" panose="02020603050405020304" pitchFamily="18" charset="0"/>
              </a:rPr>
              <a:t>năm</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xa</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cách</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gặp</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lại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vợ</a:t>
            </a:r>
            <a:r>
              <a:rPr lang="en-US" sz="2400" b="1" dirty="0">
                <a:solidFill>
                  <a:srgbClr val="C00000"/>
                </a:solidFill>
                <a:latin typeface="Times New Roman" panose="02020603050405020304" pitchFamily="18" charset="0"/>
                <a:cs typeface="Times New Roman" panose="02020603050405020304" pitchFamily="18" charset="0"/>
              </a:rPr>
              <a:t> con, </a:t>
            </a:r>
            <a:r>
              <a:rPr lang="en-US" sz="2400" b="1" dirty="0" err="1">
                <a:solidFill>
                  <a:srgbClr val="C00000"/>
                </a:solidFill>
                <a:latin typeface="Times New Roman" panose="02020603050405020304" pitchFamily="18" charset="0"/>
                <a:cs typeface="Times New Roman" panose="02020603050405020304" pitchFamily="18" charset="0"/>
              </a:rPr>
              <a:t>Uy-lít-xơ</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đã</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đánh</a:t>
            </a:r>
            <a:r>
              <a:rPr lang="en-US" sz="2400" b="1" dirty="0">
                <a:solidFill>
                  <a:srgbClr val="C00000"/>
                </a:solidFill>
                <a:latin typeface="Times New Roman" panose="02020603050405020304" pitchFamily="18" charset="0"/>
                <a:cs typeface="Times New Roman" panose="02020603050405020304" pitchFamily="18" charset="0"/>
              </a:rPr>
              <a:t> tan 108 </a:t>
            </a:r>
            <a:r>
              <a:rPr lang="en-US" sz="2400" b="1" dirty="0" err="1">
                <a:solidFill>
                  <a:srgbClr val="C00000"/>
                </a:solidFill>
                <a:latin typeface="Times New Roman" panose="02020603050405020304" pitchFamily="18" charset="0"/>
                <a:cs typeface="Times New Roman" panose="02020603050405020304" pitchFamily="18" charset="0"/>
              </a:rPr>
              <a:t>kẻ</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cầu</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hôn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Pê-nê-lốp</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trừng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trị</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bọn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gia</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nô</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phản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bội</a:t>
            </a:r>
            <a:r>
              <a:rPr lang="en-US" sz="2400" b="1" dirty="0">
                <a:solidFill>
                  <a:srgbClr val="C00000"/>
                </a:solidFill>
                <a:latin typeface="Times New Roman" panose="02020603050405020304" pitchFamily="18" charset="0"/>
                <a:cs typeface="Times New Roman" panose="02020603050405020304" pitchFamily="18" charset="0"/>
              </a:rPr>
              <a:t>.</a:t>
            </a:r>
            <a:endParaRPr lang="en-US" sz="2400" b="1" i="1" dirty="0">
              <a:solidFill>
                <a:srgbClr val="C00000"/>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203203" y="5034810"/>
            <a:ext cx="7454900" cy="1252154"/>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Gặp</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lại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Pê-nê-lốp</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trong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bộ</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dạng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người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hành</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khất</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1" y="438150"/>
            <a:ext cx="5817475" cy="698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0000"/>
                </a:solidFill>
                <a:latin typeface="Times New Roman" panose="02020603050405020304" pitchFamily="18" charset="0"/>
                <a:cs typeface="Times New Roman" panose="02020603050405020304" pitchFamily="18" charset="0"/>
              </a:rPr>
              <a:t>III. PHÂN TÍCH</a:t>
            </a:r>
          </a:p>
        </p:txBody>
      </p:sp>
    </p:spTree>
    <p:extLst>
      <p:ext uri="{BB962C8B-B14F-4D97-AF65-F5344CB8AC3E}">
        <p14:creationId xmlns:p14="http://schemas.microsoft.com/office/powerpoint/2010/main" val="30004333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 y="941338"/>
            <a:ext cx="5207001"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a:solidFill>
                  <a:srgbClr val="660033"/>
                </a:solidFill>
                <a:latin typeface="Times New Roman" panose="02020603050405020304" pitchFamily="18" charset="0"/>
                <a:cs typeface="Times New Roman" panose="02020603050405020304" pitchFamily="18" charset="0"/>
              </a:rPr>
              <a:t>2. </a:t>
            </a:r>
            <a:r>
              <a:rPr lang="en-US" sz="2800" b="1" i="1" dirty="0" err="1">
                <a:solidFill>
                  <a:srgbClr val="660033"/>
                </a:solidFill>
                <a:latin typeface="Times New Roman" panose="02020603050405020304" pitchFamily="18" charset="0"/>
                <a:cs typeface="Times New Roman" panose="02020603050405020304" pitchFamily="18" charset="0"/>
              </a:rPr>
              <a:t>Nhân</a:t>
            </a:r>
            <a:r>
              <a:rPr lang="en-US" sz="2800" b="1" i="1" dirty="0">
                <a:solidFill>
                  <a:srgbClr val="660033"/>
                </a:solidFill>
                <a:latin typeface="Times New Roman" panose="02020603050405020304" pitchFamily="18" charset="0"/>
                <a:cs typeface="Times New Roman" panose="02020603050405020304" pitchFamily="18" charset="0"/>
              </a:rPr>
              <a:t> </a:t>
            </a:r>
            <a:r>
              <a:rPr lang="en-US" sz="2800" b="1" i="1" dirty="0" err="1">
                <a:solidFill>
                  <a:srgbClr val="660033"/>
                </a:solidFill>
                <a:latin typeface="Times New Roman" panose="02020603050405020304" pitchFamily="18" charset="0"/>
                <a:cs typeface="Times New Roman" panose="02020603050405020304" pitchFamily="18" charset="0"/>
              </a:rPr>
              <a:t>vật</a:t>
            </a:r>
            <a:r>
              <a:rPr lang="en-US" sz="2800" b="1" i="1" dirty="0">
                <a:solidFill>
                  <a:srgbClr val="660033"/>
                </a:solidFill>
                <a:latin typeface="Times New Roman" panose="02020603050405020304" pitchFamily="18" charset="0"/>
                <a:cs typeface="Times New Roman" panose="02020603050405020304" pitchFamily="18" charset="0"/>
              </a:rPr>
              <a:t> </a:t>
            </a:r>
            <a:r>
              <a:rPr lang="en-US" sz="2800" b="1" i="1" dirty="0" err="1">
                <a:solidFill>
                  <a:srgbClr val="660033"/>
                </a:solidFill>
                <a:latin typeface="Times New Roman" panose="02020603050405020304" pitchFamily="18" charset="0"/>
                <a:cs typeface="Times New Roman" panose="02020603050405020304" pitchFamily="18" charset="0"/>
              </a:rPr>
              <a:t>Uy-lít-xơ</a:t>
            </a:r>
            <a:endParaRPr lang="en-US" sz="2800" b="1" i="1" dirty="0">
              <a:solidFill>
                <a:srgbClr val="660033"/>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2" y="1382212"/>
            <a:ext cx="5207001"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u="sng" dirty="0">
                <a:solidFill>
                  <a:srgbClr val="660033"/>
                </a:solidFill>
                <a:latin typeface="Times New Roman" panose="02020603050405020304" pitchFamily="18" charset="0"/>
                <a:cs typeface="Times New Roman" panose="02020603050405020304" pitchFamily="18" charset="0"/>
              </a:rPr>
              <a:t>b. </a:t>
            </a:r>
            <a:r>
              <a:rPr lang="en-US" sz="2400" b="1" i="1" u="sng" dirty="0" err="1">
                <a:solidFill>
                  <a:srgbClr val="660033"/>
                </a:solidFill>
                <a:latin typeface="Times New Roman" panose="02020603050405020304" pitchFamily="18" charset="0"/>
                <a:cs typeface="Times New Roman" panose="02020603050405020304" pitchFamily="18" charset="0"/>
              </a:rPr>
              <a:t>Phẩm</a:t>
            </a:r>
            <a:r>
              <a:rPr lang="en-US" sz="2400" b="1" i="1" u="sng" dirty="0">
                <a:solidFill>
                  <a:srgbClr val="660033"/>
                </a:solidFill>
                <a:latin typeface="Times New Roman" panose="02020603050405020304" pitchFamily="18" charset="0"/>
                <a:cs typeface="Times New Roman" panose="02020603050405020304" pitchFamily="18" charset="0"/>
              </a:rPr>
              <a:t> </a:t>
            </a:r>
            <a:r>
              <a:rPr lang="en-US" sz="2400" b="1" i="1" u="sng" dirty="0" err="1">
                <a:solidFill>
                  <a:srgbClr val="660033"/>
                </a:solidFill>
                <a:latin typeface="Times New Roman" panose="02020603050405020304" pitchFamily="18" charset="0"/>
                <a:cs typeface="Times New Roman" panose="02020603050405020304" pitchFamily="18" charset="0"/>
              </a:rPr>
              <a:t>chất</a:t>
            </a:r>
            <a:r>
              <a:rPr lang="en-US" sz="2400" b="1" i="1" u="sng" dirty="0">
                <a:solidFill>
                  <a:srgbClr val="660033"/>
                </a:solidFill>
                <a:latin typeface="Times New Roman" panose="02020603050405020304" pitchFamily="18" charset="0"/>
                <a:cs typeface="Times New Roman" panose="02020603050405020304" pitchFamily="18" charset="0"/>
              </a:rPr>
              <a:t> </a:t>
            </a:r>
            <a:r>
              <a:rPr lang="en-US" sz="2400" b="1" i="1" u="sng" dirty="0" err="1">
                <a:solidFill>
                  <a:srgbClr val="660033"/>
                </a:solidFill>
                <a:latin typeface="Times New Roman" panose="02020603050405020304" pitchFamily="18" charset="0"/>
                <a:cs typeface="Times New Roman" panose="02020603050405020304" pitchFamily="18" charset="0"/>
              </a:rPr>
              <a:t>của</a:t>
            </a:r>
            <a:r>
              <a:rPr lang="en-US" sz="2400" b="1" i="1" u="sng" dirty="0">
                <a:solidFill>
                  <a:srgbClr val="660033"/>
                </a:solidFill>
                <a:latin typeface="Times New Roman" panose="02020603050405020304" pitchFamily="18" charset="0"/>
                <a:cs typeface="Times New Roman" panose="02020603050405020304" pitchFamily="18" charset="0"/>
              </a:rPr>
              <a:t> </a:t>
            </a:r>
            <a:r>
              <a:rPr lang="en-US" sz="2400" b="1" i="1" u="sng" dirty="0" err="1">
                <a:solidFill>
                  <a:srgbClr val="660033"/>
                </a:solidFill>
                <a:latin typeface="Times New Roman" panose="02020603050405020304" pitchFamily="18" charset="0"/>
                <a:cs typeface="Times New Roman" panose="02020603050405020304" pitchFamily="18" charset="0"/>
              </a:rPr>
              <a:t>Uy-lít-xơ</a:t>
            </a:r>
            <a:endParaRPr lang="en-US" sz="2400" b="1" i="1" u="sng" dirty="0">
              <a:solidFill>
                <a:srgbClr val="660033"/>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8886" y="1991812"/>
            <a:ext cx="3799489" cy="2794000"/>
          </a:xfrm>
          <a:prstGeom prst="rect">
            <a:avLst/>
          </a:prstGeom>
          <a:ln>
            <a:noFill/>
          </a:ln>
          <a:effectLst>
            <a:softEdge rad="112500"/>
          </a:effectLst>
        </p:spPr>
      </p:pic>
      <p:sp>
        <p:nvSpPr>
          <p:cNvPr id="8" name="Rounded Rectangle 7"/>
          <p:cNvSpPr/>
          <p:nvPr/>
        </p:nvSpPr>
        <p:spPr>
          <a:xfrm>
            <a:off x="2" y="2060571"/>
            <a:ext cx="3035300" cy="1619252"/>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en-US" sz="2400" b="1" dirty="0" err="1">
                <a:solidFill>
                  <a:schemeClr val="accent6">
                    <a:lumMod val="50000"/>
                  </a:schemeClr>
                </a:solidFill>
                <a:latin typeface="Times New Roman" panose="02020603050405020304" pitchFamily="18" charset="0"/>
                <a:cs typeface="Times New Roman" panose="02020603050405020304" pitchFamily="18" charset="0"/>
              </a:rPr>
              <a:t>Uy-lít-xơ</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cao</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quý</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và</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nhẫn</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nại</a:t>
            </a:r>
            <a:endParaRPr lang="en-US" sz="2400" b="1" dirty="0">
              <a:solidFill>
                <a:schemeClr val="accent6">
                  <a:lumMod val="50000"/>
                </a:schemeClr>
              </a:solidFill>
              <a:latin typeface="Times New Roman" panose="02020603050405020304" pitchFamily="18" charset="0"/>
              <a:cs typeface="Times New Roman" panose="02020603050405020304" pitchFamily="18" charset="0"/>
            </a:endParaRPr>
          </a:p>
          <a:p>
            <a:pPr marL="342900" indent="-342900">
              <a:buFontTx/>
              <a:buChar char="-"/>
            </a:pPr>
            <a:r>
              <a:rPr lang="en-US" sz="2400" b="1" dirty="0" err="1">
                <a:solidFill>
                  <a:schemeClr val="accent6">
                    <a:lumMod val="50000"/>
                  </a:schemeClr>
                </a:solidFill>
                <a:latin typeface="Times New Roman" panose="02020603050405020304" pitchFamily="18" charset="0"/>
                <a:cs typeface="Times New Roman" panose="02020603050405020304" pitchFamily="18" charset="0"/>
              </a:rPr>
              <a:t>Uy-lít-xơ</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nói</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những</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lời</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có</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cánh</a:t>
            </a:r>
            <a:endParaRPr lang="en-US" sz="24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3495677" y="2023018"/>
            <a:ext cx="3422651" cy="1833564"/>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en-US" sz="2400" b="1" dirty="0" err="1">
                <a:solidFill>
                  <a:srgbClr val="660033"/>
                </a:solidFill>
                <a:latin typeface="Times New Roman" panose="02020603050405020304" pitchFamily="18" charset="0"/>
                <a:cs typeface="Times New Roman" panose="02020603050405020304" pitchFamily="18" charset="0"/>
              </a:rPr>
              <a:t>Khắc</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họa</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đặc</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điểm</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tính</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cách</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nhân</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vật</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thể</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hiện</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Uy-lít-xơ</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là</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người</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bản</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lĩnh</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tài</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trí</a:t>
            </a:r>
            <a:endParaRPr lang="en-US" sz="2400" b="1" dirty="0">
              <a:solidFill>
                <a:srgbClr val="660033"/>
              </a:solidFill>
              <a:latin typeface="Times New Roman" panose="02020603050405020304" pitchFamily="18" charset="0"/>
              <a:cs typeface="Times New Roman" panose="02020603050405020304" pitchFamily="18" charset="0"/>
            </a:endParaRPr>
          </a:p>
        </p:txBody>
      </p:sp>
      <p:sp>
        <p:nvSpPr>
          <p:cNvPr id="10" name="Right Brace 9"/>
          <p:cNvSpPr/>
          <p:nvPr/>
        </p:nvSpPr>
        <p:spPr>
          <a:xfrm>
            <a:off x="3162301" y="2101848"/>
            <a:ext cx="240059" cy="168275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ounded Rectangle 10"/>
          <p:cNvSpPr/>
          <p:nvPr/>
        </p:nvSpPr>
        <p:spPr>
          <a:xfrm>
            <a:off x="2" y="3784600"/>
            <a:ext cx="3162300" cy="30734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en-US" sz="2400" b="1" dirty="0" err="1">
                <a:solidFill>
                  <a:schemeClr val="accent6">
                    <a:lumMod val="50000"/>
                  </a:schemeClr>
                </a:solidFill>
                <a:latin typeface="Times New Roman" panose="02020603050405020304" pitchFamily="18" charset="0"/>
                <a:cs typeface="Times New Roman" panose="02020603050405020304" pitchFamily="18" charset="0"/>
              </a:rPr>
              <a:t>Trò</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chuyện</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với</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Tê-lê-mác</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cũng</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chính</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là</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ngầm</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trò</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chuyện</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với</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vợ</a:t>
            </a:r>
            <a:r>
              <a:rPr lang="en-US" sz="2400" b="1" dirty="0">
                <a:solidFill>
                  <a:schemeClr val="accent6">
                    <a:lumMod val="50000"/>
                  </a:schemeClr>
                </a:solidFill>
                <a:latin typeface="Times New Roman" panose="02020603050405020304" pitchFamily="18" charset="0"/>
                <a:cs typeface="Times New Roman" panose="02020603050405020304" pitchFamily="18" charset="0"/>
              </a:rPr>
              <a:t>.</a:t>
            </a:r>
          </a:p>
          <a:p>
            <a:pPr marL="342900" indent="-342900">
              <a:buFontTx/>
              <a:buChar char="-"/>
            </a:pPr>
            <a:r>
              <a:rPr lang="en-US" sz="2400" b="1" dirty="0" err="1">
                <a:solidFill>
                  <a:schemeClr val="accent6">
                    <a:lumMod val="50000"/>
                  </a:schemeClr>
                </a:solidFill>
                <a:latin typeface="Times New Roman" panose="02020603050405020304" pitchFamily="18" charset="0"/>
                <a:cs typeface="Times New Roman" panose="02020603050405020304" pitchFamily="18" charset="0"/>
              </a:rPr>
              <a:t>Vừa</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trách</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móc</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vừa</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thanh</a:t>
            </a:r>
            <a:r>
              <a:rPr lang="en-US" sz="2400" b="1" dirty="0">
                <a:solidFill>
                  <a:schemeClr val="accent6">
                    <a:lumMod val="50000"/>
                  </a:schemeClr>
                </a:solidFill>
                <a:latin typeface="Times New Roman" panose="02020603050405020304" pitchFamily="18" charset="0"/>
                <a:cs typeface="Times New Roman" panose="02020603050405020304" pitchFamily="18" charset="0"/>
              </a:rPr>
              <a:t> minh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khi</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Pê-nê-lốp</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vẫn</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lạnh</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lùng</a:t>
            </a:r>
            <a:endParaRPr lang="en-US" sz="24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2" name="Right Brace 11"/>
          <p:cNvSpPr/>
          <p:nvPr/>
        </p:nvSpPr>
        <p:spPr>
          <a:xfrm>
            <a:off x="3162303" y="3935412"/>
            <a:ext cx="333375" cy="27955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ounded Rectangle 12"/>
          <p:cNvSpPr/>
          <p:nvPr/>
        </p:nvSpPr>
        <p:spPr>
          <a:xfrm>
            <a:off x="3495678" y="3935412"/>
            <a:ext cx="3515967" cy="2795588"/>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en-US" sz="2400" b="1" dirty="0" err="1">
                <a:solidFill>
                  <a:srgbClr val="660033"/>
                </a:solidFill>
                <a:latin typeface="Times New Roman" panose="02020603050405020304" pitchFamily="18" charset="0"/>
                <a:cs typeface="Times New Roman" panose="02020603050405020304" pitchFamily="18" charset="0"/>
              </a:rPr>
              <a:t>Tế</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nhị</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và</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khôn</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khéo</a:t>
            </a:r>
            <a:endParaRPr lang="en-US" sz="2400" b="1" dirty="0">
              <a:solidFill>
                <a:srgbClr val="660033"/>
              </a:solidFill>
              <a:latin typeface="Times New Roman" panose="02020603050405020304" pitchFamily="18" charset="0"/>
              <a:cs typeface="Times New Roman" panose="02020603050405020304" pitchFamily="18" charset="0"/>
            </a:endParaRPr>
          </a:p>
          <a:p>
            <a:pPr marL="342900" indent="-342900">
              <a:buFontTx/>
              <a:buChar char="-"/>
            </a:pPr>
            <a:r>
              <a:rPr lang="en-US" sz="2400" b="1" dirty="0" err="1">
                <a:solidFill>
                  <a:srgbClr val="660033"/>
                </a:solidFill>
                <a:latin typeface="Times New Roman" panose="02020603050405020304" pitchFamily="18" charset="0"/>
                <a:cs typeface="Times New Roman" panose="02020603050405020304" pitchFamily="18" charset="0"/>
              </a:rPr>
              <a:t>Yêu</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và</a:t>
            </a:r>
            <a:r>
              <a:rPr lang="en-US" sz="2400" b="1" dirty="0">
                <a:solidFill>
                  <a:srgbClr val="660033"/>
                </a:solidFill>
                <a:latin typeface="Times New Roman" panose="02020603050405020304" pitchFamily="18" charset="0"/>
                <a:cs typeface="Times New Roman" panose="02020603050405020304" pitchFamily="18" charset="0"/>
              </a:rPr>
              <a:t> tin </a:t>
            </a:r>
            <a:r>
              <a:rPr lang="en-US" sz="2400" b="1" dirty="0" err="1">
                <a:solidFill>
                  <a:srgbClr val="660033"/>
                </a:solidFill>
                <a:latin typeface="Times New Roman" panose="02020603050405020304" pitchFamily="18" charset="0"/>
                <a:cs typeface="Times New Roman" panose="02020603050405020304" pitchFamily="18" charset="0"/>
              </a:rPr>
              <a:t>tưởng</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vợ</a:t>
            </a:r>
            <a:endParaRPr lang="en-US" sz="2400" b="1" dirty="0">
              <a:solidFill>
                <a:srgbClr val="660033"/>
              </a:solidFill>
              <a:latin typeface="Times New Roman" panose="02020603050405020304" pitchFamily="18" charset="0"/>
              <a:cs typeface="Times New Roman" panose="02020603050405020304" pitchFamily="18" charset="0"/>
            </a:endParaRPr>
          </a:p>
          <a:p>
            <a:pPr marL="342900" indent="-342900">
              <a:buFontTx/>
              <a:buChar char="-"/>
            </a:pPr>
            <a:r>
              <a:rPr lang="en-US" sz="2400" b="1" dirty="0" err="1">
                <a:solidFill>
                  <a:srgbClr val="660033"/>
                </a:solidFill>
                <a:latin typeface="Times New Roman" panose="02020603050405020304" pitchFamily="18" charset="0"/>
                <a:cs typeface="Times New Roman" panose="02020603050405020304" pitchFamily="18" charset="0"/>
              </a:rPr>
              <a:t>Pha</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chút</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hờn</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dỗi</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của</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một</a:t>
            </a:r>
            <a:r>
              <a:rPr lang="en-US" sz="2400" b="1" dirty="0">
                <a:solidFill>
                  <a:srgbClr val="660033"/>
                </a:solidFill>
                <a:latin typeface="Times New Roman" panose="02020603050405020304" pitchFamily="18" charset="0"/>
                <a:cs typeface="Times New Roman" panose="02020603050405020304" pitchFamily="18" charset="0"/>
              </a:rPr>
              <a:t> con </a:t>
            </a:r>
            <a:r>
              <a:rPr lang="en-US" sz="2400" b="1" dirty="0" err="1">
                <a:solidFill>
                  <a:srgbClr val="660033"/>
                </a:solidFill>
                <a:latin typeface="Times New Roman" panose="02020603050405020304" pitchFamily="18" charset="0"/>
                <a:cs typeface="Times New Roman" panose="02020603050405020304" pitchFamily="18" charset="0"/>
              </a:rPr>
              <a:t>người</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giàu</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tình</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yêu</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thương</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dành</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cho</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vợ</a:t>
            </a:r>
            <a:endParaRPr lang="en-US" sz="2400" b="1" dirty="0">
              <a:solidFill>
                <a:srgbClr val="660033"/>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7800978" y="4879045"/>
            <a:ext cx="4213225" cy="185195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en-US" sz="2400" b="1" dirty="0" err="1">
                <a:solidFill>
                  <a:schemeClr val="accent1">
                    <a:lumMod val="50000"/>
                  </a:schemeClr>
                </a:solidFill>
                <a:latin typeface="Times New Roman" panose="02020603050405020304" pitchFamily="18" charset="0"/>
                <a:cs typeface="Times New Roman" panose="02020603050405020304" pitchFamily="18" charset="0"/>
              </a:rPr>
              <a:t>Chứng</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tỏ</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tình</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yêu</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thủy</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chung</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trọn</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vẹn</a:t>
            </a:r>
            <a:endParaRPr lang="en-US" sz="2400" b="1" dirty="0">
              <a:solidFill>
                <a:schemeClr val="accent1">
                  <a:lumMod val="50000"/>
                </a:schemeClr>
              </a:solidFill>
              <a:latin typeface="Times New Roman" panose="02020603050405020304" pitchFamily="18" charset="0"/>
              <a:cs typeface="Times New Roman" panose="02020603050405020304" pitchFamily="18" charset="0"/>
            </a:endParaRPr>
          </a:p>
          <a:p>
            <a:pPr marL="342900" indent="-342900">
              <a:buFontTx/>
              <a:buChar char="-"/>
            </a:pPr>
            <a:r>
              <a:rPr lang="en-US" sz="2400" b="1" dirty="0" err="1">
                <a:solidFill>
                  <a:schemeClr val="accent1">
                    <a:lumMod val="50000"/>
                  </a:schemeClr>
                </a:solidFill>
                <a:latin typeface="Times New Roman" panose="02020603050405020304" pitchFamily="18" charset="0"/>
                <a:cs typeface="Times New Roman" panose="02020603050405020304" pitchFamily="18" charset="0"/>
              </a:rPr>
              <a:t>Giải</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mã</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được</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thử</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thách</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của</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Pê-nê-lốp</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p>
        </p:txBody>
      </p:sp>
      <p:sp>
        <p:nvSpPr>
          <p:cNvPr id="15" name="Rounded Rectangle 14"/>
          <p:cNvSpPr/>
          <p:nvPr/>
        </p:nvSpPr>
        <p:spPr>
          <a:xfrm>
            <a:off x="1" y="438150"/>
            <a:ext cx="5817475" cy="698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0000"/>
                </a:solidFill>
                <a:latin typeface="Times New Roman" panose="02020603050405020304" pitchFamily="18" charset="0"/>
                <a:cs typeface="Times New Roman" panose="02020603050405020304" pitchFamily="18" charset="0"/>
              </a:rPr>
              <a:t>III. PHÂN TÍCH</a:t>
            </a:r>
          </a:p>
        </p:txBody>
      </p:sp>
    </p:spTree>
    <p:extLst>
      <p:ext uri="{BB962C8B-B14F-4D97-AF65-F5344CB8AC3E}">
        <p14:creationId xmlns:p14="http://schemas.microsoft.com/office/powerpoint/2010/main" val="16823214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circle(in)">
                                      <p:cBhvr>
                                        <p:cTn id="4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ave 6"/>
          <p:cNvSpPr/>
          <p:nvPr/>
        </p:nvSpPr>
        <p:spPr>
          <a:xfrm>
            <a:off x="94596" y="2291369"/>
            <a:ext cx="8026400" cy="4302129"/>
          </a:xfrm>
          <a:prstGeom prst="wave">
            <a:avLst>
              <a:gd name="adj1" fmla="val 12500"/>
              <a:gd name="adj2" fmla="val -606"/>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a:latin typeface="Times New Roman" panose="02020603050405020304" pitchFamily="18" charset="0"/>
                <a:cs typeface="Times New Roman" panose="02020603050405020304" pitchFamily="18" charset="0"/>
              </a:rPr>
              <a:t>Uy-lít-xơ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ảnh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tưởng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hùng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chồng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cha </a:t>
            </a:r>
            <a:r>
              <a:rPr lang="en-US" sz="3600" dirty="0" err="1">
                <a:latin typeface="Times New Roman" panose="02020603050405020304" pitchFamily="18" charset="0"/>
                <a:cs typeface="Times New Roman" panose="02020603050405020304" pitchFamily="18" charset="0"/>
              </a:rPr>
              <a:t>dũng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mưu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lượng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thủy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yêu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quê</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endParaRPr lang="en-US" sz="36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3908" y="2223630"/>
            <a:ext cx="3886201" cy="4445000"/>
          </a:xfrm>
          <a:prstGeom prst="rect">
            <a:avLst/>
          </a:prstGeom>
          <a:ln>
            <a:noFill/>
          </a:ln>
          <a:effectLst>
            <a:softEdge rad="112500"/>
          </a:effectLst>
        </p:spPr>
      </p:pic>
      <p:sp>
        <p:nvSpPr>
          <p:cNvPr id="9" name="Rounded Rectangle 8"/>
          <p:cNvSpPr/>
          <p:nvPr/>
        </p:nvSpPr>
        <p:spPr>
          <a:xfrm>
            <a:off x="1" y="438150"/>
            <a:ext cx="5817475" cy="698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0000"/>
                </a:solidFill>
                <a:latin typeface="Times New Roman" panose="02020603050405020304" pitchFamily="18" charset="0"/>
                <a:cs typeface="Times New Roman" panose="02020603050405020304" pitchFamily="18" charset="0"/>
              </a:rPr>
              <a:t>III. PHÂN TÍCH</a:t>
            </a:r>
          </a:p>
        </p:txBody>
      </p:sp>
      <p:sp>
        <p:nvSpPr>
          <p:cNvPr id="10" name="Rounded Rectangle 9"/>
          <p:cNvSpPr/>
          <p:nvPr/>
        </p:nvSpPr>
        <p:spPr>
          <a:xfrm>
            <a:off x="2" y="988636"/>
            <a:ext cx="5207001"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a:solidFill>
                  <a:srgbClr val="660033"/>
                </a:solidFill>
                <a:latin typeface="Times New Roman" panose="02020603050405020304" pitchFamily="18" charset="0"/>
                <a:cs typeface="Times New Roman" panose="02020603050405020304" pitchFamily="18" charset="0"/>
              </a:rPr>
              <a:t>2. </a:t>
            </a:r>
            <a:r>
              <a:rPr lang="en-US" sz="2800" b="1" i="1" dirty="0" err="1">
                <a:solidFill>
                  <a:srgbClr val="660033"/>
                </a:solidFill>
                <a:latin typeface="Times New Roman" panose="02020603050405020304" pitchFamily="18" charset="0"/>
                <a:cs typeface="Times New Roman" panose="02020603050405020304" pitchFamily="18" charset="0"/>
              </a:rPr>
              <a:t>Nhân</a:t>
            </a:r>
            <a:r>
              <a:rPr lang="en-US" sz="2800" b="1" i="1" dirty="0">
                <a:solidFill>
                  <a:srgbClr val="660033"/>
                </a:solidFill>
                <a:latin typeface="Times New Roman" panose="02020603050405020304" pitchFamily="18" charset="0"/>
                <a:cs typeface="Times New Roman" panose="02020603050405020304" pitchFamily="18" charset="0"/>
              </a:rPr>
              <a:t> </a:t>
            </a:r>
            <a:r>
              <a:rPr lang="en-US" sz="2800" b="1" i="1" dirty="0" err="1">
                <a:solidFill>
                  <a:srgbClr val="660033"/>
                </a:solidFill>
                <a:latin typeface="Times New Roman" panose="02020603050405020304" pitchFamily="18" charset="0"/>
                <a:cs typeface="Times New Roman" panose="02020603050405020304" pitchFamily="18" charset="0"/>
              </a:rPr>
              <a:t>vật</a:t>
            </a:r>
            <a:r>
              <a:rPr lang="en-US" sz="2800" b="1" i="1" dirty="0">
                <a:solidFill>
                  <a:srgbClr val="660033"/>
                </a:solidFill>
                <a:latin typeface="Times New Roman" panose="02020603050405020304" pitchFamily="18" charset="0"/>
                <a:cs typeface="Times New Roman" panose="02020603050405020304" pitchFamily="18" charset="0"/>
              </a:rPr>
              <a:t> </a:t>
            </a:r>
            <a:r>
              <a:rPr lang="en-US" sz="2800" b="1" i="1" dirty="0" err="1">
                <a:solidFill>
                  <a:srgbClr val="660033"/>
                </a:solidFill>
                <a:latin typeface="Times New Roman" panose="02020603050405020304" pitchFamily="18" charset="0"/>
                <a:cs typeface="Times New Roman" panose="02020603050405020304" pitchFamily="18" charset="0"/>
              </a:rPr>
              <a:t>Uy-lít-xơ</a:t>
            </a:r>
            <a:endParaRPr lang="en-US" sz="2800" b="1" i="1" dirty="0">
              <a:solidFill>
                <a:srgbClr val="660033"/>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310062" y="1629782"/>
            <a:ext cx="5207001"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a:solidFill>
                  <a:srgbClr val="66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rgbClr val="66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Tiểu</a:t>
            </a:r>
            <a:r>
              <a:rPr lang="en-US" sz="2800" b="1" i="1" dirty="0">
                <a:solidFill>
                  <a:srgbClr val="66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rgbClr val="66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kết</a:t>
            </a:r>
            <a:r>
              <a:rPr lang="en-US" sz="2800" b="1" i="1" dirty="0">
                <a:solidFill>
                  <a:srgbClr val="66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235311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 y="263525"/>
            <a:ext cx="4127500" cy="698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0000"/>
                </a:solidFill>
                <a:latin typeface="Times New Roman" panose="02020603050405020304" pitchFamily="18" charset="0"/>
                <a:cs typeface="Times New Roman" panose="02020603050405020304" pitchFamily="18" charset="0"/>
              </a:rPr>
              <a:t>IV. TỔNG KẾT</a:t>
            </a:r>
          </a:p>
        </p:txBody>
      </p:sp>
      <p:sp>
        <p:nvSpPr>
          <p:cNvPr id="4" name="Rounded Rectangle 3"/>
          <p:cNvSpPr/>
          <p:nvPr/>
        </p:nvSpPr>
        <p:spPr>
          <a:xfrm>
            <a:off x="1247776" y="2260600"/>
            <a:ext cx="3629027" cy="34925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Tx/>
              <a:buChar char="-"/>
            </a:pPr>
            <a:r>
              <a:rPr lang="en-US" sz="2400" b="1" dirty="0" err="1">
                <a:solidFill>
                  <a:schemeClr val="accent1">
                    <a:lumMod val="50000"/>
                  </a:schemeClr>
                </a:solidFill>
                <a:latin typeface="Times New Roman" panose="02020603050405020304" pitchFamily="18" charset="0"/>
                <a:cs typeface="Times New Roman" panose="02020603050405020304" pitchFamily="18" charset="0"/>
              </a:rPr>
              <a:t>Đề</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cao</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và</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khẳng</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định</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vẻ</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đẹp</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trí</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tuệ</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tâm</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hồn</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và</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tài</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năng</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của</a:t>
            </a:r>
            <a:r>
              <a:rPr lang="en-US" sz="2400" b="1" dirty="0">
                <a:solidFill>
                  <a:schemeClr val="accent1">
                    <a:lumMod val="50000"/>
                  </a:schemeClr>
                </a:solidFill>
                <a:latin typeface="Times New Roman" panose="02020603050405020304" pitchFamily="18" charset="0"/>
                <a:cs typeface="Times New Roman" panose="02020603050405020304" pitchFamily="18" charset="0"/>
              </a:rPr>
              <a:t> con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người</a:t>
            </a:r>
            <a:r>
              <a:rPr lang="en-US" sz="2400" b="1" dirty="0">
                <a:solidFill>
                  <a:schemeClr val="accent1">
                    <a:lumMod val="50000"/>
                  </a:schemeClr>
                </a:solidFill>
                <a:latin typeface="Times New Roman" panose="02020603050405020304" pitchFamily="18" charset="0"/>
                <a:cs typeface="Times New Roman" panose="02020603050405020304" pitchFamily="18" charset="0"/>
              </a:rPr>
              <a:t> Hi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Lạp</a:t>
            </a:r>
            <a:endParaRPr lang="en-US" sz="2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7061204" y="2260600"/>
            <a:ext cx="3908425" cy="34925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Tx/>
              <a:buChar char="-"/>
            </a:pPr>
            <a:r>
              <a:rPr lang="en-US" sz="2400" b="1" dirty="0" err="1">
                <a:solidFill>
                  <a:schemeClr val="accent1">
                    <a:lumMod val="50000"/>
                  </a:schemeClr>
                </a:solidFill>
                <a:latin typeface="Times New Roman" panose="02020603050405020304" pitchFamily="18" charset="0"/>
                <a:cs typeface="Times New Roman" panose="02020603050405020304" pitchFamily="18" charset="0"/>
              </a:rPr>
              <a:t>Miêu</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tả</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tâm</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lí</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thông</a:t>
            </a:r>
            <a:r>
              <a:rPr lang="en-US" sz="2400" b="1" dirty="0">
                <a:solidFill>
                  <a:schemeClr val="accent1">
                    <a:lumMod val="50000"/>
                  </a:schemeClr>
                </a:solidFill>
                <a:latin typeface="Times New Roman" panose="02020603050405020304" pitchFamily="18" charset="0"/>
                <a:cs typeface="Times New Roman" panose="02020603050405020304" pitchFamily="18" charset="0"/>
              </a:rPr>
              <a:t> qua so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sánh</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liên</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tưởng</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đối</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thoại</a:t>
            </a:r>
            <a:r>
              <a:rPr lang="en-US" sz="2400" b="1" dirty="0">
                <a:solidFill>
                  <a:schemeClr val="accent1">
                    <a:lumMod val="50000"/>
                  </a:schemeClr>
                </a:solidFill>
                <a:latin typeface="Times New Roman" panose="02020603050405020304" pitchFamily="18" charset="0"/>
                <a:cs typeface="Times New Roman" panose="02020603050405020304" pitchFamily="18" charset="0"/>
              </a:rPr>
              <a:t>.</a:t>
            </a:r>
          </a:p>
          <a:p>
            <a:pPr algn="just"/>
            <a:endParaRPr lang="en-US" sz="2400" b="1" dirty="0">
              <a:solidFill>
                <a:schemeClr val="accent1">
                  <a:lumMod val="50000"/>
                </a:schemeClr>
              </a:solidFill>
              <a:latin typeface="Times New Roman" panose="02020603050405020304" pitchFamily="18" charset="0"/>
              <a:cs typeface="Times New Roman" panose="02020603050405020304" pitchFamily="18" charset="0"/>
            </a:endParaRPr>
          </a:p>
          <a:p>
            <a:pPr marL="342900" indent="-342900" algn="just">
              <a:buFontTx/>
              <a:buChar char="-"/>
            </a:pPr>
            <a:r>
              <a:rPr lang="en-US" sz="2400" b="1" dirty="0" err="1">
                <a:solidFill>
                  <a:schemeClr val="accent1">
                    <a:lumMod val="50000"/>
                  </a:schemeClr>
                </a:solidFill>
                <a:latin typeface="Times New Roman" panose="02020603050405020304" pitchFamily="18" charset="0"/>
                <a:cs typeface="Times New Roman" panose="02020603050405020304" pitchFamily="18" charset="0"/>
              </a:rPr>
              <a:t>Sử</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dụng</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ngôn</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ngữ</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tinh</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tế</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giàu</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hình</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ảnh</a:t>
            </a:r>
            <a:endParaRPr lang="en-US" sz="2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1786933" y="1137197"/>
            <a:ext cx="2550707" cy="818605"/>
          </a:xfrm>
          <a:prstGeom prst="round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Times New Roman" panose="02020603050405020304" pitchFamily="18" charset="0"/>
                <a:cs typeface="Times New Roman" panose="02020603050405020304" pitchFamily="18" charset="0"/>
              </a:rPr>
              <a:t>Nội</a:t>
            </a:r>
            <a:r>
              <a:rPr lang="en-US" sz="3200" b="1" dirty="0">
                <a:latin typeface="Times New Roman" panose="02020603050405020304" pitchFamily="18" charset="0"/>
                <a:cs typeface="Times New Roman" panose="02020603050405020304" pitchFamily="18" charset="0"/>
              </a:rPr>
              <a:t> dung</a:t>
            </a:r>
          </a:p>
        </p:txBody>
      </p:sp>
      <p:sp>
        <p:nvSpPr>
          <p:cNvPr id="7" name="Rounded Rectangle 6"/>
          <p:cNvSpPr/>
          <p:nvPr/>
        </p:nvSpPr>
        <p:spPr>
          <a:xfrm>
            <a:off x="7868648" y="1137199"/>
            <a:ext cx="2550707" cy="818605"/>
          </a:xfrm>
          <a:prstGeom prst="round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Nghệ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thuật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06119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alpha val="71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1075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504830"/>
            <a:ext cx="11887200" cy="581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9035749"/>
      </p:ext>
    </p:extLst>
  </p:cSld>
  <p:clrMapOvr>
    <a:masterClrMapping/>
  </p:clrMapOvr>
  <p:transition>
    <p:wheel spokes="8"/>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1161" y="394138"/>
            <a:ext cx="5412391" cy="4171950"/>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668" y="394138"/>
            <a:ext cx="5628291" cy="4171950"/>
          </a:xfrm>
          <a:prstGeom prst="rect">
            <a:avLst/>
          </a:prstGeom>
          <a:ln>
            <a:noFill/>
          </a:ln>
          <a:effectLst>
            <a:softEdge rad="112500"/>
          </a:effectLst>
        </p:spPr>
      </p:pic>
      <p:sp>
        <p:nvSpPr>
          <p:cNvPr id="6" name="Rounded Rectangle 5"/>
          <p:cNvSpPr/>
          <p:nvPr/>
        </p:nvSpPr>
        <p:spPr>
          <a:xfrm>
            <a:off x="4676654" y="5765800"/>
            <a:ext cx="3479801" cy="8001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7030A0"/>
                </a:solidFill>
                <a:latin typeface="UTM Spring" pitchFamily="18" charset="0"/>
                <a:cs typeface="Times New Roman" panose="02020603050405020304" pitchFamily="18" charset="0"/>
              </a:rPr>
              <a:t>Đảo</a:t>
            </a:r>
            <a:r>
              <a:rPr lang="en-US" sz="3200" dirty="0">
                <a:solidFill>
                  <a:srgbClr val="7030A0"/>
                </a:solidFill>
                <a:latin typeface="UTM Spring" pitchFamily="18" charset="0"/>
                <a:cs typeface="Times New Roman" panose="02020603050405020304" pitchFamily="18" charset="0"/>
              </a:rPr>
              <a:t> </a:t>
            </a:r>
            <a:r>
              <a:rPr lang="en-US" sz="3200" dirty="0" err="1">
                <a:solidFill>
                  <a:srgbClr val="7030A0"/>
                </a:solidFill>
                <a:latin typeface="UTM Spring" pitchFamily="18" charset="0"/>
                <a:cs typeface="Times New Roman" panose="02020603050405020304" pitchFamily="18" charset="0"/>
              </a:rPr>
              <a:t>Satorini</a:t>
            </a:r>
            <a:endParaRPr lang="en-US" sz="3200" dirty="0">
              <a:solidFill>
                <a:srgbClr val="7030A0"/>
              </a:solidFill>
              <a:latin typeface="UTM Spring" pitchFamily="18" charset="0"/>
              <a:cs typeface="Times New Roman" panose="02020603050405020304" pitchFamily="18" charset="0"/>
            </a:endParaRPr>
          </a:p>
        </p:txBody>
      </p:sp>
    </p:spTree>
    <p:extLst>
      <p:ext uri="{BB962C8B-B14F-4D97-AF65-F5344CB8AC3E}">
        <p14:creationId xmlns:p14="http://schemas.microsoft.com/office/powerpoint/2010/main" val="18479042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0020" y="251513"/>
            <a:ext cx="10058400" cy="5054260"/>
          </a:xfrm>
          <a:prstGeom prst="rect">
            <a:avLst/>
          </a:prstGeom>
          <a:ln>
            <a:noFill/>
          </a:ln>
          <a:effectLst>
            <a:softEdge rad="112500"/>
          </a:effectLst>
        </p:spPr>
      </p:pic>
      <p:sp>
        <p:nvSpPr>
          <p:cNvPr id="5" name="Rounded Rectangle 4"/>
          <p:cNvSpPr/>
          <p:nvPr/>
        </p:nvSpPr>
        <p:spPr>
          <a:xfrm>
            <a:off x="4013203" y="5816600"/>
            <a:ext cx="37973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rgbClr val="C00000"/>
                </a:solidFill>
                <a:latin typeface="Times New Roman" panose="02020603050405020304" pitchFamily="18" charset="0"/>
                <a:cs typeface="Times New Roman" panose="02020603050405020304" pitchFamily="18" charset="0"/>
              </a:rPr>
              <a:t>Thủ</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đô</a:t>
            </a:r>
            <a:r>
              <a:rPr lang="en-US" sz="2400" b="1" i="1" dirty="0">
                <a:solidFill>
                  <a:srgbClr val="C00000"/>
                </a:solidFill>
                <a:latin typeface="Times New Roman" panose="02020603050405020304" pitchFamily="18" charset="0"/>
                <a:cs typeface="Times New Roman" panose="02020603050405020304" pitchFamily="18" charset="0"/>
              </a:rPr>
              <a:t> Athens</a:t>
            </a:r>
          </a:p>
        </p:txBody>
      </p:sp>
    </p:spTree>
    <p:extLst>
      <p:ext uri="{BB962C8B-B14F-4D97-AF65-F5344CB8AC3E}">
        <p14:creationId xmlns:p14="http://schemas.microsoft.com/office/powerpoint/2010/main" val="22312762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164002_tuong-8wap_3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387" y="898638"/>
            <a:ext cx="5008108" cy="50607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5"/>
          <p:cNvSpPr txBox="1">
            <a:spLocks noChangeArrowheads="1"/>
          </p:cNvSpPr>
          <p:nvPr/>
        </p:nvSpPr>
        <p:spPr bwMode="auto">
          <a:xfrm>
            <a:off x="6448097" y="1970461"/>
            <a:ext cx="497357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rgbClr val="CC99FF"/>
                </a:solidFill>
                <a:latin typeface="Arial" charset="0"/>
              </a:defRPr>
            </a:lvl1pPr>
            <a:lvl2pPr marL="742950" indent="-285750" eaLnBrk="0" hangingPunct="0">
              <a:defRPr sz="3200" b="1">
                <a:solidFill>
                  <a:srgbClr val="CC99FF"/>
                </a:solidFill>
                <a:latin typeface="Arial" charset="0"/>
              </a:defRPr>
            </a:lvl2pPr>
            <a:lvl3pPr marL="1143000" indent="-228600" eaLnBrk="0" hangingPunct="0">
              <a:defRPr sz="3200" b="1">
                <a:solidFill>
                  <a:srgbClr val="CC99FF"/>
                </a:solidFill>
                <a:latin typeface="Arial" charset="0"/>
              </a:defRPr>
            </a:lvl3pPr>
            <a:lvl4pPr marL="1600200" indent="-228600" eaLnBrk="0" hangingPunct="0">
              <a:defRPr sz="3200" b="1">
                <a:solidFill>
                  <a:srgbClr val="CC99FF"/>
                </a:solidFill>
                <a:latin typeface="Arial" charset="0"/>
              </a:defRPr>
            </a:lvl4pPr>
            <a:lvl5pPr marL="2057400" indent="-228600" eaLnBrk="0" hangingPunct="0">
              <a:defRPr sz="3200" b="1">
                <a:solidFill>
                  <a:srgbClr val="CC99FF"/>
                </a:solidFill>
                <a:latin typeface="Arial" charset="0"/>
              </a:defRPr>
            </a:lvl5pPr>
            <a:lvl6pPr marL="2514600" indent="-228600" eaLnBrk="0" fontAlgn="base" hangingPunct="0">
              <a:lnSpc>
                <a:spcPct val="90000"/>
              </a:lnSpc>
              <a:spcBef>
                <a:spcPct val="20000"/>
              </a:spcBef>
              <a:spcAft>
                <a:spcPct val="0"/>
              </a:spcAft>
              <a:defRPr sz="3200" b="1">
                <a:solidFill>
                  <a:srgbClr val="CC99FF"/>
                </a:solidFill>
                <a:latin typeface="Arial" charset="0"/>
              </a:defRPr>
            </a:lvl6pPr>
            <a:lvl7pPr marL="2971800" indent="-228600" eaLnBrk="0" fontAlgn="base" hangingPunct="0">
              <a:lnSpc>
                <a:spcPct val="90000"/>
              </a:lnSpc>
              <a:spcBef>
                <a:spcPct val="20000"/>
              </a:spcBef>
              <a:spcAft>
                <a:spcPct val="0"/>
              </a:spcAft>
              <a:defRPr sz="3200" b="1">
                <a:solidFill>
                  <a:srgbClr val="CC99FF"/>
                </a:solidFill>
                <a:latin typeface="Arial" charset="0"/>
              </a:defRPr>
            </a:lvl7pPr>
            <a:lvl8pPr marL="3429000" indent="-228600" eaLnBrk="0" fontAlgn="base" hangingPunct="0">
              <a:lnSpc>
                <a:spcPct val="90000"/>
              </a:lnSpc>
              <a:spcBef>
                <a:spcPct val="20000"/>
              </a:spcBef>
              <a:spcAft>
                <a:spcPct val="0"/>
              </a:spcAft>
              <a:defRPr sz="3200" b="1">
                <a:solidFill>
                  <a:srgbClr val="CC99FF"/>
                </a:solidFill>
                <a:latin typeface="Arial" charset="0"/>
              </a:defRPr>
            </a:lvl8pPr>
            <a:lvl9pPr marL="3886200" indent="-228600" eaLnBrk="0" fontAlgn="base" hangingPunct="0">
              <a:lnSpc>
                <a:spcPct val="90000"/>
              </a:lnSpc>
              <a:spcBef>
                <a:spcPct val="20000"/>
              </a:spcBef>
              <a:spcAft>
                <a:spcPct val="0"/>
              </a:spcAft>
              <a:defRPr sz="3200" b="1">
                <a:solidFill>
                  <a:srgbClr val="CC99FF"/>
                </a:solidFill>
                <a:latin typeface="Arial" charset="0"/>
              </a:defRPr>
            </a:lvl9pPr>
          </a:lstStyle>
          <a:p>
            <a:pPr algn="just" eaLnBrk="1" hangingPunct="1">
              <a:lnSpc>
                <a:spcPct val="120000"/>
              </a:lnSpc>
            </a:pPr>
            <a:r>
              <a:rPr lang="en-US" sz="2800" b="0" i="1" dirty="0" err="1">
                <a:solidFill>
                  <a:schemeClr val="tx1"/>
                </a:solidFill>
                <a:latin typeface="Times New Roman" pitchFamily="18" charset="0"/>
                <a:cs typeface="Times New Roman" pitchFamily="18" charset="0"/>
              </a:rPr>
              <a:t>Bức</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tượng</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nổi</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tiếng</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Lực</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sĩ</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ném</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đĩa</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của</a:t>
            </a:r>
            <a:r>
              <a:rPr lang="en-US" sz="2800" b="0" i="1" dirty="0">
                <a:solidFill>
                  <a:schemeClr val="tx1"/>
                </a:solidFill>
                <a:latin typeface="Times New Roman" pitchFamily="18" charset="0"/>
                <a:cs typeface="Times New Roman" pitchFamily="18" charset="0"/>
              </a:rPr>
              <a:t> Myron </a:t>
            </a:r>
            <a:r>
              <a:rPr lang="en-US" sz="2800" b="0" i="1" dirty="0" err="1">
                <a:solidFill>
                  <a:schemeClr val="tx1"/>
                </a:solidFill>
                <a:latin typeface="Times New Roman" pitchFamily="18" charset="0"/>
                <a:cs typeface="Times New Roman" pitchFamily="18" charset="0"/>
              </a:rPr>
              <a:t>xuất</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hiện</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từ</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thế</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kỷ</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thứ</a:t>
            </a:r>
            <a:r>
              <a:rPr lang="en-US" sz="2800" b="0" i="1" dirty="0">
                <a:solidFill>
                  <a:schemeClr val="tx1"/>
                </a:solidFill>
                <a:latin typeface="Times New Roman" pitchFamily="18" charset="0"/>
                <a:cs typeface="Times New Roman" pitchFamily="18" charset="0"/>
              </a:rPr>
              <a:t> V  TCN </a:t>
            </a:r>
            <a:r>
              <a:rPr lang="en-US" sz="2800" b="0" i="1" dirty="0" err="1">
                <a:solidFill>
                  <a:schemeClr val="tx1"/>
                </a:solidFill>
                <a:latin typeface="Times New Roman" pitchFamily="18" charset="0"/>
                <a:cs typeface="Times New Roman" pitchFamily="18" charset="0"/>
              </a:rPr>
              <a:t>mô</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tả</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một</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môn</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thể</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thao</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cổ</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đại</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tôn</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vinh</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sức</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mạnh</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thể</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chất</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của</a:t>
            </a:r>
            <a:r>
              <a:rPr lang="en-US" sz="2800" b="0" i="1" dirty="0">
                <a:solidFill>
                  <a:schemeClr val="tx1"/>
                </a:solidFill>
                <a:latin typeface="Times New Roman" pitchFamily="18" charset="0"/>
                <a:cs typeface="Times New Roman" pitchFamily="18" charset="0"/>
              </a:rPr>
              <a:t> con </a:t>
            </a:r>
            <a:r>
              <a:rPr lang="en-US" sz="2800" b="0" i="1" dirty="0" err="1">
                <a:solidFill>
                  <a:schemeClr val="tx1"/>
                </a:solidFill>
                <a:latin typeface="Times New Roman" pitchFamily="18" charset="0"/>
                <a:cs typeface="Times New Roman" pitchFamily="18" charset="0"/>
              </a:rPr>
              <a:t>người</a:t>
            </a:r>
            <a:r>
              <a:rPr lang="en-US" sz="2800" b="0" i="1" dirty="0">
                <a:solidFill>
                  <a:schemeClr val="tx1"/>
                </a:solidFill>
                <a:latin typeface="Times New Roman" pitchFamily="18" charset="0"/>
                <a:cs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circle(in)">
                                      <p:cBhvr>
                                        <p:cTn id="7" dur="2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circle(in)">
                                      <p:cBhvr>
                                        <p:cTn id="12" dur="2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a:p>
        </p:txBody>
      </p:sp>
      <p:sp>
        <p:nvSpPr>
          <p:cNvPr id="4099" name="Rectangle 3"/>
          <p:cNvSpPr>
            <a:spLocks noGrp="1" noChangeArrowheads="1"/>
          </p:cNvSpPr>
          <p:nvPr>
            <p:ph idx="1"/>
          </p:nvPr>
        </p:nvSpPr>
        <p:spPr/>
        <p:txBody>
          <a:bodyPr/>
          <a:lstStyle/>
          <a:p>
            <a:endParaRPr lang="en-US"/>
          </a:p>
        </p:txBody>
      </p:sp>
      <p:pic>
        <p:nvPicPr>
          <p:cNvPr id="4100" name="Picture 4" descr="the1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2888"/>
            <a:ext cx="12192000" cy="710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5"/>
          <p:cNvSpPr>
            <a:spLocks noChangeArrowheads="1"/>
          </p:cNvSpPr>
          <p:nvPr/>
        </p:nvSpPr>
        <p:spPr bwMode="auto">
          <a:xfrm>
            <a:off x="1200152" y="1844675"/>
            <a:ext cx="1068493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r>
              <a:rPr lang="en-US" sz="2400">
                <a:solidFill>
                  <a:srgbClr val="800000"/>
                </a:solidFill>
                <a:latin typeface=".VnArial Narrow" pitchFamily="34" charset="0"/>
              </a:rPr>
              <a:t> </a:t>
            </a:r>
          </a:p>
        </p:txBody>
      </p:sp>
      <p:sp>
        <p:nvSpPr>
          <p:cNvPr id="5123" name="Rectangle 6"/>
          <p:cNvSpPr>
            <a:spLocks noChangeArrowheads="1"/>
          </p:cNvSpPr>
          <p:nvPr/>
        </p:nvSpPr>
        <p:spPr bwMode="auto">
          <a:xfrm>
            <a:off x="3407836" y="1989144"/>
            <a:ext cx="691091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endParaRPr lang="vi-VN" sz="2400">
              <a:solidFill>
                <a:srgbClr val="800000"/>
              </a:solidFill>
              <a:latin typeface=".VnArial Narrow" pitchFamily="34" charset="0"/>
            </a:endParaRPr>
          </a:p>
        </p:txBody>
      </p:sp>
      <p:sp>
        <p:nvSpPr>
          <p:cNvPr id="5124" name="Rectangle 7"/>
          <p:cNvSpPr>
            <a:spLocks noChangeArrowheads="1"/>
          </p:cNvSpPr>
          <p:nvPr/>
        </p:nvSpPr>
        <p:spPr bwMode="auto">
          <a:xfrm>
            <a:off x="3024720" y="2349506"/>
            <a:ext cx="8712201"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r>
              <a:rPr lang="en-US" sz="2400">
                <a:solidFill>
                  <a:srgbClr val="800000"/>
                </a:solidFill>
                <a:latin typeface=".VnArial Narrow" pitchFamily="34" charset="0"/>
              </a:rPr>
              <a:t>      </a:t>
            </a:r>
            <a:endParaRPr lang="en-US" sz="2800">
              <a:solidFill>
                <a:srgbClr val="800000"/>
              </a:solidFill>
              <a:latin typeface="Times New Roman" pitchFamily="18" charset="0"/>
            </a:endParaRPr>
          </a:p>
        </p:txBody>
      </p:sp>
      <p:sp>
        <p:nvSpPr>
          <p:cNvPr id="5125" name="Rectangle 9"/>
          <p:cNvSpPr>
            <a:spLocks noChangeArrowheads="1"/>
          </p:cNvSpPr>
          <p:nvPr/>
        </p:nvSpPr>
        <p:spPr bwMode="auto">
          <a:xfrm>
            <a:off x="719668" y="3284538"/>
            <a:ext cx="109728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endParaRPr lang="vi-VN">
              <a:solidFill>
                <a:srgbClr val="800000"/>
              </a:solidFill>
              <a:latin typeface=".VnArial Narrow" pitchFamily="34" charset="0"/>
            </a:endParaRPr>
          </a:p>
        </p:txBody>
      </p:sp>
      <p:sp>
        <p:nvSpPr>
          <p:cNvPr id="5126" name="Rectangle 11"/>
          <p:cNvSpPr>
            <a:spLocks noChangeArrowheads="1"/>
          </p:cNvSpPr>
          <p:nvPr/>
        </p:nvSpPr>
        <p:spPr bwMode="auto">
          <a:xfrm>
            <a:off x="912284" y="3789363"/>
            <a:ext cx="109728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r>
              <a:rPr lang="en-US" sz="2400">
                <a:solidFill>
                  <a:srgbClr val="800000"/>
                </a:solidFill>
                <a:latin typeface=".VnArial Narrow" pitchFamily="34" charset="0"/>
              </a:rPr>
              <a:t>  </a:t>
            </a:r>
            <a:endParaRPr lang="en-US">
              <a:solidFill>
                <a:srgbClr val="800000"/>
              </a:solidFill>
              <a:latin typeface="Times New Roman" pitchFamily="18" charset="0"/>
            </a:endParaRPr>
          </a:p>
        </p:txBody>
      </p:sp>
      <p:sp>
        <p:nvSpPr>
          <p:cNvPr id="5127" name="Rectangle 12"/>
          <p:cNvSpPr>
            <a:spLocks noChangeArrowheads="1"/>
          </p:cNvSpPr>
          <p:nvPr/>
        </p:nvSpPr>
        <p:spPr bwMode="auto">
          <a:xfrm>
            <a:off x="1007535" y="4292605"/>
            <a:ext cx="1049231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endParaRPr lang="vi-VN">
              <a:solidFill>
                <a:srgbClr val="800000"/>
              </a:solidFill>
              <a:latin typeface="Times New Roman" pitchFamily="18" charset="0"/>
            </a:endParaRPr>
          </a:p>
        </p:txBody>
      </p:sp>
      <p:sp>
        <p:nvSpPr>
          <p:cNvPr id="5128" name="Rectangle 13"/>
          <p:cNvSpPr>
            <a:spLocks noChangeArrowheads="1"/>
          </p:cNvSpPr>
          <p:nvPr/>
        </p:nvSpPr>
        <p:spPr bwMode="auto">
          <a:xfrm>
            <a:off x="719668" y="5229230"/>
            <a:ext cx="109728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endParaRPr lang="vi-VN">
              <a:solidFill>
                <a:srgbClr val="800000"/>
              </a:solidFill>
              <a:latin typeface=".VnArial Narrow" pitchFamily="34" charset="0"/>
            </a:endParaRPr>
          </a:p>
        </p:txBody>
      </p:sp>
      <p:sp>
        <p:nvSpPr>
          <p:cNvPr id="5129" name="Rectangle 14"/>
          <p:cNvSpPr>
            <a:spLocks noChangeArrowheads="1"/>
          </p:cNvSpPr>
          <p:nvPr/>
        </p:nvSpPr>
        <p:spPr bwMode="auto">
          <a:xfrm>
            <a:off x="912284" y="4797431"/>
            <a:ext cx="109728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r>
              <a:rPr lang="en-US" sz="2400">
                <a:solidFill>
                  <a:srgbClr val="800000"/>
                </a:solidFill>
                <a:latin typeface="Times New Roman" pitchFamily="18" charset="0"/>
              </a:rPr>
              <a:t> </a:t>
            </a:r>
            <a:r>
              <a:rPr lang="en-US">
                <a:solidFill>
                  <a:srgbClr val="800000"/>
                </a:solidFill>
              </a:rPr>
              <a:t> </a:t>
            </a:r>
          </a:p>
        </p:txBody>
      </p:sp>
      <p:sp>
        <p:nvSpPr>
          <p:cNvPr id="5130" name="Rectangle 16"/>
          <p:cNvSpPr>
            <a:spLocks noChangeArrowheads="1"/>
          </p:cNvSpPr>
          <p:nvPr/>
        </p:nvSpPr>
        <p:spPr bwMode="auto">
          <a:xfrm>
            <a:off x="912284" y="6281738"/>
            <a:ext cx="109728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endParaRPr lang="vi-VN" sz="2400">
              <a:solidFill>
                <a:srgbClr val="800000"/>
              </a:solidFill>
              <a:latin typeface=".VnArial Narrow" pitchFamily="34" charset="0"/>
            </a:endParaRPr>
          </a:p>
        </p:txBody>
      </p:sp>
      <p:sp>
        <p:nvSpPr>
          <p:cNvPr id="3" name="Rectangle 4"/>
          <p:cNvSpPr>
            <a:spLocks noChangeArrowheads="1"/>
          </p:cNvSpPr>
          <p:nvPr/>
        </p:nvSpPr>
        <p:spPr bwMode="auto">
          <a:xfrm rot="10800000" flipV="1">
            <a:off x="719670" y="4437069"/>
            <a:ext cx="7008284"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endParaRPr lang="vi-VN"/>
          </a:p>
        </p:txBody>
      </p:sp>
      <p:pic>
        <p:nvPicPr>
          <p:cNvPr id="5132" name="Picture 15" descr="GREECE-MAP-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126129" y="1702669"/>
            <a:ext cx="11938000" cy="3626090"/>
          </a:xfrm>
          <a:prstGeom prst="horizontalScroll">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a:solidFill>
                  <a:srgbClr val="002060"/>
                </a:solidFill>
                <a:latin typeface="Times New Roman" panose="02020603050405020304" pitchFamily="18" charset="0"/>
                <a:cs typeface="Times New Roman" panose="02020603050405020304" pitchFamily="18" charset="0"/>
              </a:rPr>
              <a:t>“</a:t>
            </a:r>
            <a:r>
              <a:rPr lang="en-US" sz="3200" b="1" i="1" dirty="0" err="1">
                <a:solidFill>
                  <a:srgbClr val="002060"/>
                </a:solidFill>
                <a:latin typeface="Times New Roman" panose="02020603050405020304" pitchFamily="18" charset="0"/>
                <a:cs typeface="Times New Roman" panose="02020603050405020304" pitchFamily="18" charset="0"/>
              </a:rPr>
              <a:t>Không</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có</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cơ</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sở</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văn</a:t>
            </a:r>
            <a:r>
              <a:rPr lang="en-US" sz="3200" b="1" i="1" dirty="0">
                <a:solidFill>
                  <a:srgbClr val="002060"/>
                </a:solidFill>
                <a:latin typeface="Times New Roman" panose="02020603050405020304" pitchFamily="18" charset="0"/>
                <a:cs typeface="Times New Roman" panose="02020603050405020304" pitchFamily="18" charset="0"/>
              </a:rPr>
              <a:t> minh </a:t>
            </a:r>
            <a:r>
              <a:rPr lang="en-US" sz="3200" b="1" i="1" dirty="0" err="1">
                <a:solidFill>
                  <a:srgbClr val="002060"/>
                </a:solidFill>
                <a:latin typeface="Times New Roman" panose="02020603050405020304" pitchFamily="18" charset="0"/>
                <a:cs typeface="Times New Roman" panose="02020603050405020304" pitchFamily="18" charset="0"/>
              </a:rPr>
              <a:t>của</a:t>
            </a:r>
            <a:r>
              <a:rPr lang="en-US" sz="3200" b="1" i="1" dirty="0">
                <a:solidFill>
                  <a:srgbClr val="002060"/>
                </a:solidFill>
                <a:latin typeface="Times New Roman" panose="02020603050405020304" pitchFamily="18" charset="0"/>
                <a:cs typeface="Times New Roman" panose="02020603050405020304" pitchFamily="18" charset="0"/>
              </a:rPr>
              <a:t> Hi </a:t>
            </a:r>
            <a:r>
              <a:rPr lang="en-US" sz="3200" b="1" i="1" dirty="0" err="1">
                <a:solidFill>
                  <a:srgbClr val="002060"/>
                </a:solidFill>
                <a:latin typeface="Times New Roman" panose="02020603050405020304" pitchFamily="18" charset="0"/>
                <a:cs typeface="Times New Roman" panose="02020603050405020304" pitchFamily="18" charset="0"/>
              </a:rPr>
              <a:t>Lạp</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cổ</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đại</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và</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đế</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quốc</a:t>
            </a:r>
            <a:r>
              <a:rPr lang="en-US" sz="3200" b="1" i="1" dirty="0">
                <a:solidFill>
                  <a:srgbClr val="002060"/>
                </a:solidFill>
                <a:latin typeface="Times New Roman" panose="02020603050405020304" pitchFamily="18" charset="0"/>
                <a:cs typeface="Times New Roman" panose="02020603050405020304" pitchFamily="18" charset="0"/>
              </a:rPr>
              <a:t> La </a:t>
            </a:r>
            <a:r>
              <a:rPr lang="en-US" sz="3200" b="1" i="1" dirty="0" err="1">
                <a:solidFill>
                  <a:srgbClr val="002060"/>
                </a:solidFill>
                <a:latin typeface="Times New Roman" panose="02020603050405020304" pitchFamily="18" charset="0"/>
                <a:cs typeface="Times New Roman" panose="02020603050405020304" pitchFamily="18" charset="0"/>
              </a:rPr>
              <a:t>Mã</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thì</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không</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có</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Châu</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Âu</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hiện</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đại</a:t>
            </a:r>
            <a:r>
              <a:rPr lang="en-US" sz="3200" b="1" i="1" dirty="0">
                <a:solidFill>
                  <a:srgbClr val="002060"/>
                </a:solidFill>
                <a:latin typeface="Times New Roman" panose="02020603050405020304" pitchFamily="18" charset="0"/>
                <a:cs typeface="Times New Roman" panose="02020603050405020304" pitchFamily="18" charset="0"/>
              </a:rPr>
              <a:t>”</a:t>
            </a:r>
          </a:p>
          <a:p>
            <a:r>
              <a:rPr lang="en-US" sz="3200" b="1" i="1" dirty="0">
                <a:solidFill>
                  <a:srgbClr val="002060"/>
                </a:solidFill>
                <a:latin typeface="Times New Roman" panose="02020603050405020304" pitchFamily="18" charset="0"/>
                <a:cs typeface="Times New Roman" panose="02020603050405020304" pitchFamily="18" charset="0"/>
              </a:rPr>
              <a:t>						- Karl Marx -</a:t>
            </a:r>
          </a:p>
        </p:txBody>
      </p:sp>
    </p:spTree>
    <p:extLst>
      <p:ext uri="{BB962C8B-B14F-4D97-AF65-F5344CB8AC3E}">
        <p14:creationId xmlns:p14="http://schemas.microsoft.com/office/powerpoint/2010/main" val="31103811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295TGp_education_light_ani">
  <a:themeElements>
    <a:clrScheme name="291TGp_car_light_ani 1">
      <a:dk1>
        <a:srgbClr val="000000"/>
      </a:dk1>
      <a:lt1>
        <a:srgbClr val="FFFFFF"/>
      </a:lt1>
      <a:dk2>
        <a:srgbClr val="3D337A"/>
      </a:dk2>
      <a:lt2>
        <a:srgbClr val="FCF4E9"/>
      </a:lt2>
      <a:accent1>
        <a:srgbClr val="89B6D7"/>
      </a:accent1>
      <a:accent2>
        <a:srgbClr val="C9D89F"/>
      </a:accent2>
      <a:accent3>
        <a:srgbClr val="FFFFFF"/>
      </a:accent3>
      <a:accent4>
        <a:srgbClr val="000000"/>
      </a:accent4>
      <a:accent5>
        <a:srgbClr val="C4D7E8"/>
      </a:accent5>
      <a:accent6>
        <a:srgbClr val="B6C490"/>
      </a:accent6>
      <a:hlink>
        <a:srgbClr val="F8CC8D"/>
      </a:hlink>
      <a:folHlink>
        <a:srgbClr val="B797C5"/>
      </a:folHlink>
    </a:clrScheme>
    <a:fontScheme name="291TGp_car_light_a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91TGp_car_light_ani 1">
        <a:dk1>
          <a:srgbClr val="000000"/>
        </a:dk1>
        <a:lt1>
          <a:srgbClr val="FFFFFF"/>
        </a:lt1>
        <a:dk2>
          <a:srgbClr val="3D337A"/>
        </a:dk2>
        <a:lt2>
          <a:srgbClr val="FCF4E9"/>
        </a:lt2>
        <a:accent1>
          <a:srgbClr val="89B6D7"/>
        </a:accent1>
        <a:accent2>
          <a:srgbClr val="C9D89F"/>
        </a:accent2>
        <a:accent3>
          <a:srgbClr val="FFFFFF"/>
        </a:accent3>
        <a:accent4>
          <a:srgbClr val="000000"/>
        </a:accent4>
        <a:accent5>
          <a:srgbClr val="C4D7E8"/>
        </a:accent5>
        <a:accent6>
          <a:srgbClr val="B6C490"/>
        </a:accent6>
        <a:hlink>
          <a:srgbClr val="F8CC8D"/>
        </a:hlink>
        <a:folHlink>
          <a:srgbClr val="B797C5"/>
        </a:folHlink>
      </a:clrScheme>
      <a:clrMap bg1="lt1" tx1="dk1" bg2="lt2" tx2="dk2" accent1="accent1" accent2="accent2" accent3="accent3" accent4="accent4" accent5="accent5" accent6="accent6" hlink="hlink" folHlink="folHlink"/>
    </a:extraClrScheme>
    <a:extraClrScheme>
      <a:clrScheme name="291TGp_car_light_ani 2">
        <a:dk1>
          <a:srgbClr val="5F5F5F"/>
        </a:dk1>
        <a:lt1>
          <a:srgbClr val="FFFFFF"/>
        </a:lt1>
        <a:dk2>
          <a:srgbClr val="8D8D8D"/>
        </a:dk2>
        <a:lt2>
          <a:srgbClr val="C1F1E2"/>
        </a:lt2>
        <a:accent1>
          <a:srgbClr val="8EC072"/>
        </a:accent1>
        <a:accent2>
          <a:srgbClr val="5DB8CD"/>
        </a:accent2>
        <a:accent3>
          <a:srgbClr val="FFFFFF"/>
        </a:accent3>
        <a:accent4>
          <a:srgbClr val="505050"/>
        </a:accent4>
        <a:accent5>
          <a:srgbClr val="C6DCBC"/>
        </a:accent5>
        <a:accent6>
          <a:srgbClr val="53A6BA"/>
        </a:accent6>
        <a:hlink>
          <a:srgbClr val="D68B40"/>
        </a:hlink>
        <a:folHlink>
          <a:srgbClr val="CBC659"/>
        </a:folHlink>
      </a:clrScheme>
      <a:clrMap bg1="lt1" tx1="dk1" bg2="lt2" tx2="dk2" accent1="accent1" accent2="accent2" accent3="accent3" accent4="accent4" accent5="accent5" accent6="accent6" hlink="hlink" folHlink="folHlink"/>
    </a:extraClrScheme>
    <a:extraClrScheme>
      <a:clrScheme name="291TGp_car_light_ani 3">
        <a:dk1>
          <a:srgbClr val="000000"/>
        </a:dk1>
        <a:lt1>
          <a:srgbClr val="FFFFFF"/>
        </a:lt1>
        <a:dk2>
          <a:srgbClr val="660033"/>
        </a:dk2>
        <a:lt2>
          <a:srgbClr val="DED9CC"/>
        </a:lt2>
        <a:accent1>
          <a:srgbClr val="E1BC05"/>
        </a:accent1>
        <a:accent2>
          <a:srgbClr val="FF9966"/>
        </a:accent2>
        <a:accent3>
          <a:srgbClr val="FFFFFF"/>
        </a:accent3>
        <a:accent4>
          <a:srgbClr val="000000"/>
        </a:accent4>
        <a:accent5>
          <a:srgbClr val="EEDAAA"/>
        </a:accent5>
        <a:accent6>
          <a:srgbClr val="E78A5C"/>
        </a:accent6>
        <a:hlink>
          <a:srgbClr val="CC3300"/>
        </a:hlink>
        <a:folHlink>
          <a:srgbClr val="3399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1093</TotalTime>
  <Words>1658</Words>
  <Application>Microsoft Office PowerPoint</Application>
  <PresentationFormat>Màn hình rộng</PresentationFormat>
  <Paragraphs>214</Paragraphs>
  <Slides>36</Slides>
  <Notes>1</Notes>
  <HiddenSlides>0</HiddenSlides>
  <MMClips>0</MMClips>
  <ScaleCrop>false</ScaleCrop>
  <HeadingPairs>
    <vt:vector size="4" baseType="variant">
      <vt:variant>
        <vt:lpstr>Chủ đề</vt:lpstr>
      </vt:variant>
      <vt:variant>
        <vt:i4>3</vt:i4>
      </vt:variant>
      <vt:variant>
        <vt:lpstr>Tiêu đề Bản chiếu</vt:lpstr>
      </vt:variant>
      <vt:variant>
        <vt:i4>36</vt:i4>
      </vt:variant>
    </vt:vector>
  </HeadingPairs>
  <TitlesOfParts>
    <vt:vector size="39" baseType="lpstr">
      <vt:lpstr>Office Theme</vt:lpstr>
      <vt:lpstr>1_Office Theme</vt:lpstr>
      <vt:lpstr>1_295TGp_education_light_ani</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1. Nhân vật  Pê-nê-lôp</vt:lpstr>
      <vt:lpstr>Bản trình bày PowerPoint</vt:lpstr>
      <vt:lpstr>1. Nhân vật  Pê-nê-lôp</vt:lpstr>
      <vt:lpstr>1. Nhân vật  Pê-nê-lôp</vt:lpstr>
      <vt:lpstr>1. Nhân vật  Pê-nê-lôp</vt:lpstr>
      <vt:lpstr>1. Nhân vật  Pê-nê-lôp</vt:lpstr>
      <vt:lpstr>1. Nhân vật  Pê-nê-lôp</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ThuHa</dc:creator>
  <cp:lastModifiedBy>Dong Thi KimCuong</cp:lastModifiedBy>
  <cp:revision>166</cp:revision>
  <dcterms:created xsi:type="dcterms:W3CDTF">2016-09-16T17:35:09Z</dcterms:created>
  <dcterms:modified xsi:type="dcterms:W3CDTF">2021-11-16T02:28:01Z</dcterms:modified>
</cp:coreProperties>
</file>